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40" r:id="rId1"/>
  </p:sldMasterIdLst>
  <p:sldIdLst>
    <p:sldId id="256" r:id="rId2"/>
    <p:sldId id="257" r:id="rId3"/>
    <p:sldId id="260" r:id="rId4"/>
    <p:sldId id="282" r:id="rId5"/>
    <p:sldId id="273" r:id="rId6"/>
    <p:sldId id="274" r:id="rId7"/>
    <p:sldId id="275" r:id="rId8"/>
    <p:sldId id="276" r:id="rId9"/>
    <p:sldId id="279" r:id="rId10"/>
    <p:sldId id="264" r:id="rId11"/>
    <p:sldId id="266" r:id="rId12"/>
    <p:sldId id="267" r:id="rId13"/>
    <p:sldId id="277" r:id="rId14"/>
    <p:sldId id="262" r:id="rId15"/>
    <p:sldId id="263" r:id="rId16"/>
    <p:sldId id="268" r:id="rId17"/>
    <p:sldId id="269" r:id="rId18"/>
    <p:sldId id="281" r:id="rId19"/>
    <p:sldId id="261" r:id="rId20"/>
    <p:sldId id="271" r:id="rId21"/>
    <p:sldId id="280" r:id="rId22"/>
    <p:sldId id="272"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78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 userId="ace44e0f4c1c8511" providerId="LiveId" clId="{94ECB93D-1B89-4D6C-A6C1-C974B22EFC84}"/>
    <pc:docChg chg="undo custSel addSld delSld modSld sldOrd">
      <pc:chgData name="A" userId="ace44e0f4c1c8511" providerId="LiveId" clId="{94ECB93D-1B89-4D6C-A6C1-C974B22EFC84}" dt="2023-09-13T17:09:49.403" v="1217" actId="12"/>
      <pc:docMkLst>
        <pc:docMk/>
      </pc:docMkLst>
      <pc:sldChg chg="modSp mod">
        <pc:chgData name="A" userId="ace44e0f4c1c8511" providerId="LiveId" clId="{94ECB93D-1B89-4D6C-A6C1-C974B22EFC84}" dt="2023-09-13T16:29:11.124" v="937" actId="122"/>
        <pc:sldMkLst>
          <pc:docMk/>
          <pc:sldMk cId="4011659344" sldId="256"/>
        </pc:sldMkLst>
        <pc:spChg chg="mod">
          <ac:chgData name="A" userId="ace44e0f4c1c8511" providerId="LiveId" clId="{94ECB93D-1B89-4D6C-A6C1-C974B22EFC84}" dt="2023-09-13T16:29:11.124" v="937" actId="122"/>
          <ac:spMkLst>
            <pc:docMk/>
            <pc:sldMk cId="4011659344" sldId="256"/>
            <ac:spMk id="2" creationId="{20E26DF0-1C9E-4175-A5C3-C0B1CB954993}"/>
          </ac:spMkLst>
        </pc:spChg>
        <pc:spChg chg="mod">
          <ac:chgData name="A" userId="ace44e0f4c1c8511" providerId="LiveId" clId="{94ECB93D-1B89-4D6C-A6C1-C974B22EFC84}" dt="2023-09-13T16:23:59.245" v="895" actId="27636"/>
          <ac:spMkLst>
            <pc:docMk/>
            <pc:sldMk cId="4011659344" sldId="256"/>
            <ac:spMk id="3" creationId="{8EF254A4-0B0E-4ABE-ACC5-82478D94CDEE}"/>
          </ac:spMkLst>
        </pc:spChg>
        <pc:picChg chg="mod">
          <ac:chgData name="A" userId="ace44e0f4c1c8511" providerId="LiveId" clId="{94ECB93D-1B89-4D6C-A6C1-C974B22EFC84}" dt="2023-09-13T05:59:45.993" v="582" actId="14100"/>
          <ac:picMkLst>
            <pc:docMk/>
            <pc:sldMk cId="4011659344" sldId="256"/>
            <ac:picMk id="17" creationId="{E869BD7E-C640-4A11-A237-8177B1C161F6}"/>
          </ac:picMkLst>
        </pc:picChg>
      </pc:sldChg>
      <pc:sldChg chg="modSp mod">
        <pc:chgData name="A" userId="ace44e0f4c1c8511" providerId="LiveId" clId="{94ECB93D-1B89-4D6C-A6C1-C974B22EFC84}" dt="2023-09-13T16:23:59.815" v="896" actId="27636"/>
        <pc:sldMkLst>
          <pc:docMk/>
          <pc:sldMk cId="4134979475" sldId="257"/>
        </pc:sldMkLst>
        <pc:spChg chg="mod">
          <ac:chgData name="A" userId="ace44e0f4c1c8511" providerId="LiveId" clId="{94ECB93D-1B89-4D6C-A6C1-C974B22EFC84}" dt="2023-09-13T16:23:59.815" v="896" actId="27636"/>
          <ac:spMkLst>
            <pc:docMk/>
            <pc:sldMk cId="4134979475" sldId="257"/>
            <ac:spMk id="5" creationId="{DCBF3E02-00E9-45DF-ABBB-8DDF67729EEE}"/>
          </ac:spMkLst>
        </pc:spChg>
      </pc:sldChg>
      <pc:sldChg chg="modSp del mod setBg">
        <pc:chgData name="A" userId="ace44e0f4c1c8511" providerId="LiveId" clId="{94ECB93D-1B89-4D6C-A6C1-C974B22EFC84}" dt="2023-09-13T16:30:55.998" v="958" actId="2696"/>
        <pc:sldMkLst>
          <pc:docMk/>
          <pc:sldMk cId="2903586980" sldId="258"/>
        </pc:sldMkLst>
        <pc:spChg chg="mod">
          <ac:chgData name="A" userId="ace44e0f4c1c8511" providerId="LiveId" clId="{94ECB93D-1B89-4D6C-A6C1-C974B22EFC84}" dt="2023-09-13T16:30:43.391" v="956" actId="27636"/>
          <ac:spMkLst>
            <pc:docMk/>
            <pc:sldMk cId="2903586980" sldId="258"/>
            <ac:spMk id="3" creationId="{418DC668-BABF-4B96-AFA2-D7EE89131C77}"/>
          </ac:spMkLst>
        </pc:spChg>
      </pc:sldChg>
      <pc:sldChg chg="modSp mod ord">
        <pc:chgData name="A" userId="ace44e0f4c1c8511" providerId="LiveId" clId="{94ECB93D-1B89-4D6C-A6C1-C974B22EFC84}" dt="2023-09-13T16:47:16.165" v="1060" actId="313"/>
        <pc:sldMkLst>
          <pc:docMk/>
          <pc:sldMk cId="3031638643" sldId="260"/>
        </pc:sldMkLst>
        <pc:spChg chg="mod">
          <ac:chgData name="A" userId="ace44e0f4c1c8511" providerId="LiveId" clId="{94ECB93D-1B89-4D6C-A6C1-C974B22EFC84}" dt="2023-09-13T16:45:32.615" v="1037" actId="1076"/>
          <ac:spMkLst>
            <pc:docMk/>
            <pc:sldMk cId="3031638643" sldId="260"/>
            <ac:spMk id="2" creationId="{16D9A30C-B40D-4951-B254-36BB71E27A8E}"/>
          </ac:spMkLst>
        </pc:spChg>
        <pc:spChg chg="mod">
          <ac:chgData name="A" userId="ace44e0f4c1c8511" providerId="LiveId" clId="{94ECB93D-1B89-4D6C-A6C1-C974B22EFC84}" dt="2023-09-13T16:47:16.165" v="1060" actId="313"/>
          <ac:spMkLst>
            <pc:docMk/>
            <pc:sldMk cId="3031638643" sldId="260"/>
            <ac:spMk id="3" creationId="{12B30C4E-5A53-46C3-B344-8A2481739A14}"/>
          </ac:spMkLst>
        </pc:spChg>
      </pc:sldChg>
      <pc:sldChg chg="modSp mod ord">
        <pc:chgData name="A" userId="ace44e0f4c1c8511" providerId="LiveId" clId="{94ECB93D-1B89-4D6C-A6C1-C974B22EFC84}" dt="2023-09-13T16:23:59.972" v="904" actId="27636"/>
        <pc:sldMkLst>
          <pc:docMk/>
          <pc:sldMk cId="1902962339" sldId="261"/>
        </pc:sldMkLst>
        <pc:spChg chg="mod">
          <ac:chgData name="A" userId="ace44e0f4c1c8511" providerId="LiveId" clId="{94ECB93D-1B89-4D6C-A6C1-C974B22EFC84}" dt="2023-09-13T16:23:59.972" v="904" actId="27636"/>
          <ac:spMkLst>
            <pc:docMk/>
            <pc:sldMk cId="1902962339" sldId="261"/>
            <ac:spMk id="2" creationId="{E132852A-7997-4BD7-AFB5-802F275E8C96}"/>
          </ac:spMkLst>
        </pc:spChg>
        <pc:spChg chg="mod">
          <ac:chgData name="A" userId="ace44e0f4c1c8511" providerId="LiveId" clId="{94ECB93D-1B89-4D6C-A6C1-C974B22EFC84}" dt="2023-09-13T05:56:56.703" v="554" actId="27636"/>
          <ac:spMkLst>
            <pc:docMk/>
            <pc:sldMk cId="1902962339" sldId="261"/>
            <ac:spMk id="3" creationId="{B2692100-B291-4E0F-9F47-B2C56602C6CD}"/>
          </ac:spMkLst>
        </pc:spChg>
        <pc:spChg chg="mod">
          <ac:chgData name="A" userId="ace44e0f4c1c8511" providerId="LiveId" clId="{94ECB93D-1B89-4D6C-A6C1-C974B22EFC84}" dt="2023-09-13T05:56:56.703" v="555" actId="27636"/>
          <ac:spMkLst>
            <pc:docMk/>
            <pc:sldMk cId="1902962339" sldId="261"/>
            <ac:spMk id="4" creationId="{3C06BD81-CAAB-4E3B-BD9C-89F4465EC221}"/>
          </ac:spMkLst>
        </pc:spChg>
      </pc:sldChg>
      <pc:sldChg chg="modSp mod">
        <pc:chgData name="A" userId="ace44e0f4c1c8511" providerId="LiveId" clId="{94ECB93D-1B89-4D6C-A6C1-C974B22EFC84}" dt="2023-09-13T17:06:22.798" v="1194" actId="1076"/>
        <pc:sldMkLst>
          <pc:docMk/>
          <pc:sldMk cId="2720163204" sldId="262"/>
        </pc:sldMkLst>
        <pc:spChg chg="mod">
          <ac:chgData name="A" userId="ace44e0f4c1c8511" providerId="LiveId" clId="{94ECB93D-1B89-4D6C-A6C1-C974B22EFC84}" dt="2023-09-13T06:36:58.570" v="893" actId="1076"/>
          <ac:spMkLst>
            <pc:docMk/>
            <pc:sldMk cId="2720163204" sldId="262"/>
            <ac:spMk id="2" creationId="{66EA6DCF-F6A4-4CFD-B986-733A715C3FE4}"/>
          </ac:spMkLst>
        </pc:spChg>
        <pc:spChg chg="mod">
          <ac:chgData name="A" userId="ace44e0f4c1c8511" providerId="LiveId" clId="{94ECB93D-1B89-4D6C-A6C1-C974B22EFC84}" dt="2023-09-13T17:06:22.798" v="1194" actId="1076"/>
          <ac:spMkLst>
            <pc:docMk/>
            <pc:sldMk cId="2720163204" sldId="262"/>
            <ac:spMk id="5" creationId="{90CF1339-591A-4712-A103-236F38F93F29}"/>
          </ac:spMkLst>
        </pc:spChg>
      </pc:sldChg>
      <pc:sldChg chg="modSp mod">
        <pc:chgData name="A" userId="ace44e0f4c1c8511" providerId="LiveId" clId="{94ECB93D-1B89-4D6C-A6C1-C974B22EFC84}" dt="2023-09-13T17:09:49.403" v="1217" actId="12"/>
        <pc:sldMkLst>
          <pc:docMk/>
          <pc:sldMk cId="3830563441" sldId="263"/>
        </pc:sldMkLst>
        <pc:spChg chg="mod">
          <ac:chgData name="A" userId="ace44e0f4c1c8511" providerId="LiveId" clId="{94ECB93D-1B89-4D6C-A6C1-C974B22EFC84}" dt="2023-09-13T17:09:49.403" v="1217" actId="12"/>
          <ac:spMkLst>
            <pc:docMk/>
            <pc:sldMk cId="3830563441" sldId="263"/>
            <ac:spMk id="3" creationId="{990898B1-D45C-4BEC-8298-B1CADB226635}"/>
          </ac:spMkLst>
        </pc:spChg>
      </pc:sldChg>
      <pc:sldChg chg="modSp mod ord">
        <pc:chgData name="A" userId="ace44e0f4c1c8511" providerId="LiveId" clId="{94ECB93D-1B89-4D6C-A6C1-C974B22EFC84}" dt="2023-09-13T17:04:25.457" v="1190" actId="255"/>
        <pc:sldMkLst>
          <pc:docMk/>
          <pc:sldMk cId="723702481" sldId="264"/>
        </pc:sldMkLst>
        <pc:spChg chg="mod">
          <ac:chgData name="A" userId="ace44e0f4c1c8511" providerId="LiveId" clId="{94ECB93D-1B89-4D6C-A6C1-C974B22EFC84}" dt="2023-09-13T16:23:59.959" v="902" actId="27636"/>
          <ac:spMkLst>
            <pc:docMk/>
            <pc:sldMk cId="723702481" sldId="264"/>
            <ac:spMk id="7" creationId="{79B91667-38F5-40DF-B4A9-D9D8A7759E83}"/>
          </ac:spMkLst>
        </pc:spChg>
        <pc:spChg chg="mod">
          <ac:chgData name="A" userId="ace44e0f4c1c8511" providerId="LiveId" clId="{94ECB93D-1B89-4D6C-A6C1-C974B22EFC84}" dt="2023-09-13T17:04:25.457" v="1190" actId="255"/>
          <ac:spMkLst>
            <pc:docMk/>
            <pc:sldMk cId="723702481" sldId="264"/>
            <ac:spMk id="8" creationId="{336938E3-59EF-448E-8377-37B238D98B80}"/>
          </ac:spMkLst>
        </pc:spChg>
      </pc:sldChg>
      <pc:sldChg chg="modSp mod ord">
        <pc:chgData name="A" userId="ace44e0f4c1c8511" providerId="LiveId" clId="{94ECB93D-1B89-4D6C-A6C1-C974B22EFC84}" dt="2023-09-13T05:03:32.377" v="283" actId="1076"/>
        <pc:sldMkLst>
          <pc:docMk/>
          <pc:sldMk cId="3251536004" sldId="266"/>
        </pc:sldMkLst>
        <pc:spChg chg="mod">
          <ac:chgData name="A" userId="ace44e0f4c1c8511" providerId="LiveId" clId="{94ECB93D-1B89-4D6C-A6C1-C974B22EFC84}" dt="2023-09-13T05:03:32.377" v="283" actId="1076"/>
          <ac:spMkLst>
            <pc:docMk/>
            <pc:sldMk cId="3251536004" sldId="266"/>
            <ac:spMk id="3" creationId="{9F6E61EA-76B5-4B9B-B96B-1CD69F35181D}"/>
          </ac:spMkLst>
        </pc:spChg>
      </pc:sldChg>
      <pc:sldChg chg="modSp mod ord">
        <pc:chgData name="A" userId="ace44e0f4c1c8511" providerId="LiveId" clId="{94ECB93D-1B89-4D6C-A6C1-C974B22EFC84}" dt="2023-09-13T05:56:26.619" v="540" actId="27636"/>
        <pc:sldMkLst>
          <pc:docMk/>
          <pc:sldMk cId="2488268564" sldId="267"/>
        </pc:sldMkLst>
        <pc:spChg chg="mod">
          <ac:chgData name="A" userId="ace44e0f4c1c8511" providerId="LiveId" clId="{94ECB93D-1B89-4D6C-A6C1-C974B22EFC84}" dt="2023-09-13T05:56:26.619" v="540" actId="27636"/>
          <ac:spMkLst>
            <pc:docMk/>
            <pc:sldMk cId="2488268564" sldId="267"/>
            <ac:spMk id="3" creationId="{AE27E6B0-5C62-4DE1-97BC-75AE92648D0A}"/>
          </ac:spMkLst>
        </pc:spChg>
      </pc:sldChg>
      <pc:sldChg chg="modSp mod">
        <pc:chgData name="A" userId="ace44e0f4c1c8511" providerId="LiveId" clId="{94ECB93D-1B89-4D6C-A6C1-C974B22EFC84}" dt="2023-09-13T16:37:51.783" v="993" actId="1076"/>
        <pc:sldMkLst>
          <pc:docMk/>
          <pc:sldMk cId="3007746503" sldId="268"/>
        </pc:sldMkLst>
        <pc:spChg chg="mod">
          <ac:chgData name="A" userId="ace44e0f4c1c8511" providerId="LiveId" clId="{94ECB93D-1B89-4D6C-A6C1-C974B22EFC84}" dt="2023-09-13T16:37:40.429" v="991" actId="255"/>
          <ac:spMkLst>
            <pc:docMk/>
            <pc:sldMk cId="3007746503" sldId="268"/>
            <ac:spMk id="12" creationId="{7C5CCFC5-40D6-44A8-9541-6F273177B9E9}"/>
          </ac:spMkLst>
        </pc:spChg>
        <pc:picChg chg="mod">
          <ac:chgData name="A" userId="ace44e0f4c1c8511" providerId="LiveId" clId="{94ECB93D-1B89-4D6C-A6C1-C974B22EFC84}" dt="2023-09-13T16:37:47.423" v="992" actId="1076"/>
          <ac:picMkLst>
            <pc:docMk/>
            <pc:sldMk cId="3007746503" sldId="268"/>
            <ac:picMk id="2" creationId="{C2ABE3B7-55F5-4487-9B95-0D90495138B9}"/>
          </ac:picMkLst>
        </pc:picChg>
        <pc:picChg chg="mod">
          <ac:chgData name="A" userId="ace44e0f4c1c8511" providerId="LiveId" clId="{94ECB93D-1B89-4D6C-A6C1-C974B22EFC84}" dt="2023-09-13T16:37:51.783" v="993" actId="1076"/>
          <ac:picMkLst>
            <pc:docMk/>
            <pc:sldMk cId="3007746503" sldId="268"/>
            <ac:picMk id="5" creationId="{7E555D73-BDF6-4DE0-B778-F13C9A8CD268}"/>
          </ac:picMkLst>
        </pc:picChg>
      </pc:sldChg>
      <pc:sldChg chg="modSp mod">
        <pc:chgData name="A" userId="ace44e0f4c1c8511" providerId="LiveId" clId="{94ECB93D-1B89-4D6C-A6C1-C974B22EFC84}" dt="2023-09-13T06:24:08.529" v="890" actId="1076"/>
        <pc:sldMkLst>
          <pc:docMk/>
          <pc:sldMk cId="4244776575" sldId="269"/>
        </pc:sldMkLst>
        <pc:picChg chg="mod">
          <ac:chgData name="A" userId="ace44e0f4c1c8511" providerId="LiveId" clId="{94ECB93D-1B89-4D6C-A6C1-C974B22EFC84}" dt="2023-09-13T06:24:08.529" v="890" actId="1076"/>
          <ac:picMkLst>
            <pc:docMk/>
            <pc:sldMk cId="4244776575" sldId="269"/>
            <ac:picMk id="9" creationId="{1F949B18-9F40-4F60-B28D-ECA13B256F81}"/>
          </ac:picMkLst>
        </pc:picChg>
        <pc:picChg chg="mod">
          <ac:chgData name="A" userId="ace44e0f4c1c8511" providerId="LiveId" clId="{94ECB93D-1B89-4D6C-A6C1-C974B22EFC84}" dt="2023-09-13T06:24:03.080" v="889" actId="1076"/>
          <ac:picMkLst>
            <pc:docMk/>
            <pc:sldMk cId="4244776575" sldId="269"/>
            <ac:picMk id="15" creationId="{355F26BA-FC20-415B-A6B2-6B6D7AB995EF}"/>
          </ac:picMkLst>
        </pc:picChg>
      </pc:sldChg>
      <pc:sldChg chg="del">
        <pc:chgData name="A" userId="ace44e0f4c1c8511" providerId="LiveId" clId="{94ECB93D-1B89-4D6C-A6C1-C974B22EFC84}" dt="2023-09-12T18:38:06.478" v="98" actId="2696"/>
        <pc:sldMkLst>
          <pc:docMk/>
          <pc:sldMk cId="137868103" sldId="270"/>
        </pc:sldMkLst>
      </pc:sldChg>
      <pc:sldChg chg="modSp mod">
        <pc:chgData name="A" userId="ace44e0f4c1c8511" providerId="LiveId" clId="{94ECB93D-1B89-4D6C-A6C1-C974B22EFC84}" dt="2023-09-13T16:36:57.933" v="990" actId="255"/>
        <pc:sldMkLst>
          <pc:docMk/>
          <pc:sldMk cId="2140929431" sldId="271"/>
        </pc:sldMkLst>
        <pc:spChg chg="mod">
          <ac:chgData name="A" userId="ace44e0f4c1c8511" providerId="LiveId" clId="{94ECB93D-1B89-4D6C-A6C1-C974B22EFC84}" dt="2023-09-13T16:36:57.933" v="990" actId="255"/>
          <ac:spMkLst>
            <pc:docMk/>
            <pc:sldMk cId="2140929431" sldId="271"/>
            <ac:spMk id="2" creationId="{C70D13D6-8A69-4ECD-A11E-C27B2CB5BBF2}"/>
          </ac:spMkLst>
        </pc:spChg>
        <pc:spChg chg="mod">
          <ac:chgData name="A" userId="ace44e0f4c1c8511" providerId="LiveId" clId="{94ECB93D-1B89-4D6C-A6C1-C974B22EFC84}" dt="2023-09-13T16:33:32.088" v="970" actId="14100"/>
          <ac:spMkLst>
            <pc:docMk/>
            <pc:sldMk cId="2140929431" sldId="271"/>
            <ac:spMk id="3" creationId="{1B74BB7C-A55C-4BA5-9D14-ADE62779EAD6}"/>
          </ac:spMkLst>
        </pc:spChg>
      </pc:sldChg>
      <pc:sldChg chg="modSp mod">
        <pc:chgData name="A" userId="ace44e0f4c1c8511" providerId="LiveId" clId="{94ECB93D-1B89-4D6C-A6C1-C974B22EFC84}" dt="2023-09-13T05:03:07.796" v="282" actId="1076"/>
        <pc:sldMkLst>
          <pc:docMk/>
          <pc:sldMk cId="3504157833" sldId="272"/>
        </pc:sldMkLst>
        <pc:spChg chg="mod">
          <ac:chgData name="A" userId="ace44e0f4c1c8511" providerId="LiveId" clId="{94ECB93D-1B89-4D6C-A6C1-C974B22EFC84}" dt="2023-09-13T05:03:07.796" v="282" actId="1076"/>
          <ac:spMkLst>
            <pc:docMk/>
            <pc:sldMk cId="3504157833" sldId="272"/>
            <ac:spMk id="4" creationId="{75994D30-F08B-4E0D-907E-6B01EE29D31A}"/>
          </ac:spMkLst>
        </pc:spChg>
      </pc:sldChg>
      <pc:sldChg chg="addSp modSp new mod">
        <pc:chgData name="A" userId="ace44e0f4c1c8511" providerId="LiveId" clId="{94ECB93D-1B89-4D6C-A6C1-C974B22EFC84}" dt="2023-09-13T16:35:50.662" v="984" actId="255"/>
        <pc:sldMkLst>
          <pc:docMk/>
          <pc:sldMk cId="115306719" sldId="273"/>
        </pc:sldMkLst>
        <pc:spChg chg="mod">
          <ac:chgData name="A" userId="ace44e0f4c1c8511" providerId="LiveId" clId="{94ECB93D-1B89-4D6C-A6C1-C974B22EFC84}" dt="2023-09-13T16:35:50.662" v="984" actId="255"/>
          <ac:spMkLst>
            <pc:docMk/>
            <pc:sldMk cId="115306719" sldId="273"/>
            <ac:spMk id="2" creationId="{69AACDFC-A4D8-1A8A-4E26-26DB7A377229}"/>
          </ac:spMkLst>
        </pc:spChg>
        <pc:spChg chg="add mod">
          <ac:chgData name="A" userId="ace44e0f4c1c8511" providerId="LiveId" clId="{94ECB93D-1B89-4D6C-A6C1-C974B22EFC84}" dt="2023-09-13T16:28:29.564" v="933" actId="1076"/>
          <ac:spMkLst>
            <pc:docMk/>
            <pc:sldMk cId="115306719" sldId="273"/>
            <ac:spMk id="4" creationId="{5E5C565C-AEB1-DC14-A00D-40B8F9692428}"/>
          </ac:spMkLst>
        </pc:spChg>
      </pc:sldChg>
      <pc:sldChg chg="addSp modSp new mod">
        <pc:chgData name="A" userId="ace44e0f4c1c8511" providerId="LiveId" clId="{94ECB93D-1B89-4D6C-A6C1-C974B22EFC84}" dt="2023-09-13T16:28:13.026" v="930" actId="115"/>
        <pc:sldMkLst>
          <pc:docMk/>
          <pc:sldMk cId="1178193623" sldId="274"/>
        </pc:sldMkLst>
        <pc:spChg chg="add mod">
          <ac:chgData name="A" userId="ace44e0f4c1c8511" providerId="LiveId" clId="{94ECB93D-1B89-4D6C-A6C1-C974B22EFC84}" dt="2023-09-13T16:28:13.026" v="930" actId="115"/>
          <ac:spMkLst>
            <pc:docMk/>
            <pc:sldMk cId="1178193623" sldId="274"/>
            <ac:spMk id="3" creationId="{128B5BF0-E1E9-959A-3781-F52CAEB271CA}"/>
          </ac:spMkLst>
        </pc:spChg>
      </pc:sldChg>
      <pc:sldChg chg="addSp modSp new mod ord">
        <pc:chgData name="A" userId="ace44e0f4c1c8511" providerId="LiveId" clId="{94ECB93D-1B89-4D6C-A6C1-C974B22EFC84}" dt="2023-09-13T17:00:29.780" v="1173" actId="1076"/>
        <pc:sldMkLst>
          <pc:docMk/>
          <pc:sldMk cId="2495791930" sldId="275"/>
        </pc:sldMkLst>
        <pc:spChg chg="mod">
          <ac:chgData name="A" userId="ace44e0f4c1c8511" providerId="LiveId" clId="{94ECB93D-1B89-4D6C-A6C1-C974B22EFC84}" dt="2023-09-13T17:00:29.780" v="1173" actId="1076"/>
          <ac:spMkLst>
            <pc:docMk/>
            <pc:sldMk cId="2495791930" sldId="275"/>
            <ac:spMk id="2" creationId="{0F5A2F7F-561E-8E22-A069-AF7A2F00F698}"/>
          </ac:spMkLst>
        </pc:spChg>
        <pc:spChg chg="add mod">
          <ac:chgData name="A" userId="ace44e0f4c1c8511" providerId="LiveId" clId="{94ECB93D-1B89-4D6C-A6C1-C974B22EFC84}" dt="2023-09-13T16:56:48.452" v="1099" actId="14100"/>
          <ac:spMkLst>
            <pc:docMk/>
            <pc:sldMk cId="2495791930" sldId="275"/>
            <ac:spMk id="4" creationId="{1F471519-77CD-FB37-0EB1-B010C146C742}"/>
          </ac:spMkLst>
        </pc:spChg>
      </pc:sldChg>
      <pc:sldChg chg="addSp modSp new mod ord">
        <pc:chgData name="A" userId="ace44e0f4c1c8511" providerId="LiveId" clId="{94ECB93D-1B89-4D6C-A6C1-C974B22EFC84}" dt="2023-09-13T16:59:44.324" v="1172" actId="20577"/>
        <pc:sldMkLst>
          <pc:docMk/>
          <pc:sldMk cId="4119556867" sldId="276"/>
        </pc:sldMkLst>
        <pc:spChg chg="add mod">
          <ac:chgData name="A" userId="ace44e0f4c1c8511" providerId="LiveId" clId="{94ECB93D-1B89-4D6C-A6C1-C974B22EFC84}" dt="2023-09-13T16:59:44.324" v="1172" actId="20577"/>
          <ac:spMkLst>
            <pc:docMk/>
            <pc:sldMk cId="4119556867" sldId="276"/>
            <ac:spMk id="3" creationId="{3E84FB91-4228-8ECF-B9CE-3F703B91C251}"/>
          </ac:spMkLst>
        </pc:spChg>
      </pc:sldChg>
      <pc:sldChg chg="addSp modSp new mod">
        <pc:chgData name="A" userId="ace44e0f4c1c8511" providerId="LiveId" clId="{94ECB93D-1B89-4D6C-A6C1-C974B22EFC84}" dt="2023-09-13T16:32:56.034" v="967" actId="1076"/>
        <pc:sldMkLst>
          <pc:docMk/>
          <pc:sldMk cId="1542607658" sldId="277"/>
        </pc:sldMkLst>
        <pc:spChg chg="mod">
          <ac:chgData name="A" userId="ace44e0f4c1c8511" providerId="LiveId" clId="{94ECB93D-1B89-4D6C-A6C1-C974B22EFC84}" dt="2023-09-13T16:32:56.034" v="967" actId="1076"/>
          <ac:spMkLst>
            <pc:docMk/>
            <pc:sldMk cId="1542607658" sldId="277"/>
            <ac:spMk id="2" creationId="{B1B71B0A-5519-BF54-1511-811C134A8B4E}"/>
          </ac:spMkLst>
        </pc:spChg>
        <pc:spChg chg="add mod">
          <ac:chgData name="A" userId="ace44e0f4c1c8511" providerId="LiveId" clId="{94ECB93D-1B89-4D6C-A6C1-C974B22EFC84}" dt="2023-09-12T18:37:40.370" v="97" actId="20577"/>
          <ac:spMkLst>
            <pc:docMk/>
            <pc:sldMk cId="1542607658" sldId="277"/>
            <ac:spMk id="5" creationId="{9B4CE599-99B0-035E-7EAA-21A446C7B2D4}"/>
          </ac:spMkLst>
        </pc:spChg>
        <pc:picChg chg="add mod">
          <ac:chgData name="A" userId="ace44e0f4c1c8511" providerId="LiveId" clId="{94ECB93D-1B89-4D6C-A6C1-C974B22EFC84}" dt="2023-09-12T18:36:51.047" v="92" actId="14100"/>
          <ac:picMkLst>
            <pc:docMk/>
            <pc:sldMk cId="1542607658" sldId="277"/>
            <ac:picMk id="3" creationId="{963DB6EB-EB88-18BF-63A9-F2EE92500537}"/>
          </ac:picMkLst>
        </pc:picChg>
      </pc:sldChg>
      <pc:sldChg chg="addSp delSp modSp new del mod">
        <pc:chgData name="A" userId="ace44e0f4c1c8511" providerId="LiveId" clId="{94ECB93D-1B89-4D6C-A6C1-C974B22EFC84}" dt="2023-09-13T06:09:00.954" v="659" actId="2696"/>
        <pc:sldMkLst>
          <pc:docMk/>
          <pc:sldMk cId="487861850" sldId="278"/>
        </pc:sldMkLst>
        <pc:spChg chg="add del mod">
          <ac:chgData name="A" userId="ace44e0f4c1c8511" providerId="LiveId" clId="{94ECB93D-1B89-4D6C-A6C1-C974B22EFC84}" dt="2023-09-13T06:07:41.664" v="653"/>
          <ac:spMkLst>
            <pc:docMk/>
            <pc:sldMk cId="487861850" sldId="278"/>
            <ac:spMk id="3" creationId="{C6176F6D-92C9-BCB0-1437-DFF693C29341}"/>
          </ac:spMkLst>
        </pc:spChg>
      </pc:sldChg>
      <pc:sldChg chg="addSp delSp modSp new mod ord modClrScheme chgLayout">
        <pc:chgData name="A" userId="ace44e0f4c1c8511" providerId="LiveId" clId="{94ECB93D-1B89-4D6C-A6C1-C974B22EFC84}" dt="2023-09-13T17:04:10.510" v="1189" actId="2711"/>
        <pc:sldMkLst>
          <pc:docMk/>
          <pc:sldMk cId="3788416082" sldId="279"/>
        </pc:sldMkLst>
        <pc:spChg chg="del mod ord">
          <ac:chgData name="A" userId="ace44e0f4c1c8511" providerId="LiveId" clId="{94ECB93D-1B89-4D6C-A6C1-C974B22EFC84}" dt="2023-09-13T05:07:56.912" v="289" actId="700"/>
          <ac:spMkLst>
            <pc:docMk/>
            <pc:sldMk cId="3788416082" sldId="279"/>
            <ac:spMk id="2" creationId="{61361DD1-5AB7-5C81-CEB1-457A491E7AE6}"/>
          </ac:spMkLst>
        </pc:spChg>
        <pc:spChg chg="del mod ord">
          <ac:chgData name="A" userId="ace44e0f4c1c8511" providerId="LiveId" clId="{94ECB93D-1B89-4D6C-A6C1-C974B22EFC84}" dt="2023-09-13T05:07:56.912" v="289" actId="700"/>
          <ac:spMkLst>
            <pc:docMk/>
            <pc:sldMk cId="3788416082" sldId="279"/>
            <ac:spMk id="3" creationId="{8B61174C-8D8A-C240-19D9-834FE542DD77}"/>
          </ac:spMkLst>
        </pc:spChg>
        <pc:spChg chg="add mod ord">
          <ac:chgData name="A" userId="ace44e0f4c1c8511" providerId="LiveId" clId="{94ECB93D-1B89-4D6C-A6C1-C974B22EFC84}" dt="2023-09-13T17:02:16.177" v="1181" actId="2711"/>
          <ac:spMkLst>
            <pc:docMk/>
            <pc:sldMk cId="3788416082" sldId="279"/>
            <ac:spMk id="4" creationId="{659F4ACC-C0AE-B67A-47D7-106F4F2CA26E}"/>
          </ac:spMkLst>
        </pc:spChg>
        <pc:spChg chg="add mod ord">
          <ac:chgData name="A" userId="ace44e0f4c1c8511" providerId="LiveId" clId="{94ECB93D-1B89-4D6C-A6C1-C974B22EFC84}" dt="2023-09-13T17:04:10.510" v="1189" actId="2711"/>
          <ac:spMkLst>
            <pc:docMk/>
            <pc:sldMk cId="3788416082" sldId="279"/>
            <ac:spMk id="5" creationId="{5C7F9499-C20A-4059-A8BF-C6707500376B}"/>
          </ac:spMkLst>
        </pc:spChg>
        <pc:spChg chg="add mod ord">
          <ac:chgData name="A" userId="ace44e0f4c1c8511" providerId="LiveId" clId="{94ECB93D-1B89-4D6C-A6C1-C974B22EFC84}" dt="2023-09-13T17:01:10.217" v="1175" actId="2711"/>
          <ac:spMkLst>
            <pc:docMk/>
            <pc:sldMk cId="3788416082" sldId="279"/>
            <ac:spMk id="6" creationId="{A7EA6254-5FA0-2C43-4620-5E7D842D417A}"/>
          </ac:spMkLst>
        </pc:spChg>
        <pc:spChg chg="add mod ord">
          <ac:chgData name="A" userId="ace44e0f4c1c8511" providerId="LiveId" clId="{94ECB93D-1B89-4D6C-A6C1-C974B22EFC84}" dt="2023-09-13T17:03:54.791" v="1188" actId="2711"/>
          <ac:spMkLst>
            <pc:docMk/>
            <pc:sldMk cId="3788416082" sldId="279"/>
            <ac:spMk id="7" creationId="{919F911A-F571-F4B1-ABA3-6DA0E1E07EE7}"/>
          </ac:spMkLst>
        </pc:spChg>
        <pc:spChg chg="add mod ord">
          <ac:chgData name="A" userId="ace44e0f4c1c8511" providerId="LiveId" clId="{94ECB93D-1B89-4D6C-A6C1-C974B22EFC84}" dt="2023-09-13T17:01:31.457" v="1178" actId="2711"/>
          <ac:spMkLst>
            <pc:docMk/>
            <pc:sldMk cId="3788416082" sldId="279"/>
            <ac:spMk id="8" creationId="{C652AF03-64C2-3221-A61B-D4F512E5D5FD}"/>
          </ac:spMkLst>
        </pc:spChg>
      </pc:sldChg>
      <pc:sldChg chg="addSp modSp new mod">
        <pc:chgData name="A" userId="ace44e0f4c1c8511" providerId="LiveId" clId="{94ECB93D-1B89-4D6C-A6C1-C974B22EFC84}" dt="2023-09-13T06:09:16.603" v="661" actId="255"/>
        <pc:sldMkLst>
          <pc:docMk/>
          <pc:sldMk cId="2058903611" sldId="280"/>
        </pc:sldMkLst>
        <pc:spChg chg="mod">
          <ac:chgData name="A" userId="ace44e0f4c1c8511" providerId="LiveId" clId="{94ECB93D-1B89-4D6C-A6C1-C974B22EFC84}" dt="2023-09-13T06:05:03.761" v="619" actId="1076"/>
          <ac:spMkLst>
            <pc:docMk/>
            <pc:sldMk cId="2058903611" sldId="280"/>
            <ac:spMk id="2" creationId="{7AC476EC-B9EA-230C-1D76-C1353D9D1CAB}"/>
          </ac:spMkLst>
        </pc:spChg>
        <pc:spChg chg="add mod">
          <ac:chgData name="A" userId="ace44e0f4c1c8511" providerId="LiveId" clId="{94ECB93D-1B89-4D6C-A6C1-C974B22EFC84}" dt="2023-09-13T06:09:16.603" v="661" actId="255"/>
          <ac:spMkLst>
            <pc:docMk/>
            <pc:sldMk cId="2058903611" sldId="280"/>
            <ac:spMk id="4" creationId="{A46660C1-CAD3-3559-6A7D-D84C36A579DE}"/>
          </ac:spMkLst>
        </pc:spChg>
      </pc:sldChg>
      <pc:sldChg chg="addSp modSp new mod">
        <pc:chgData name="A" userId="ace44e0f4c1c8511" providerId="LiveId" clId="{94ECB93D-1B89-4D6C-A6C1-C974B22EFC84}" dt="2023-09-13T16:55:19.568" v="1088" actId="1076"/>
        <pc:sldMkLst>
          <pc:docMk/>
          <pc:sldMk cId="1626505500" sldId="282"/>
        </pc:sldMkLst>
        <pc:spChg chg="mod">
          <ac:chgData name="A" userId="ace44e0f4c1c8511" providerId="LiveId" clId="{94ECB93D-1B89-4D6C-A6C1-C974B22EFC84}" dt="2023-09-13T16:53:24.957" v="1076" actId="14100"/>
          <ac:spMkLst>
            <pc:docMk/>
            <pc:sldMk cId="1626505500" sldId="282"/>
            <ac:spMk id="2" creationId="{284D8A66-662F-4885-052A-D2C0DD6FC241}"/>
          </ac:spMkLst>
        </pc:spChg>
        <pc:spChg chg="add mod">
          <ac:chgData name="A" userId="ace44e0f4c1c8511" providerId="LiveId" clId="{94ECB93D-1B89-4D6C-A6C1-C974B22EFC84}" dt="2023-09-13T16:55:19.568" v="1088" actId="1076"/>
          <ac:spMkLst>
            <pc:docMk/>
            <pc:sldMk cId="1626505500" sldId="282"/>
            <ac:spMk id="4" creationId="{F59732E6-DB81-5C45-CA68-0641590AAE4D}"/>
          </ac:spMkLst>
        </pc:spChg>
      </pc:sldChg>
    </pc:docChg>
  </pc:docChgLst>
</pc:chgInfo>
</file>

<file path=ppt/media/image1.jpeg>
</file>

<file path=ppt/media/image10.jpeg>
</file>

<file path=ppt/media/image11.jpe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1C625-E17A-4A07-A900-6BB4B3437B92}" type="datetimeFigureOut">
              <a:rPr lang="en-US" smtClean="0"/>
              <a:t>9/13/2023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2322907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1C625-E17A-4A07-A900-6BB4B3437B92}" type="datetimeFigureOut">
              <a:rPr lang="en-US" smtClean="0"/>
              <a:t>9/13/2023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1706085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1C625-E17A-4A07-A900-6BB4B3437B92}" type="datetimeFigureOut">
              <a:rPr lang="en-US" smtClean="0"/>
              <a:t>9/13/2023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20791947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1C625-E17A-4A07-A900-6BB4B3437B92}" type="datetimeFigureOut">
              <a:rPr lang="en-US" smtClean="0"/>
              <a:t>9/13/2023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B1708D-18AF-4017-AF70-BF67B47E146D}"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837739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1C625-E17A-4A07-A900-6BB4B3437B92}" type="datetimeFigureOut">
              <a:rPr lang="en-US" smtClean="0"/>
              <a:t>9/13/2023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6224743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6D1C625-E17A-4A07-A900-6BB4B3437B92}" type="datetimeFigureOut">
              <a:rPr lang="en-US" smtClean="0"/>
              <a:t>9/13/2023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25324082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6D1C625-E17A-4A07-A900-6BB4B3437B92}" type="datetimeFigureOut">
              <a:rPr lang="en-US" smtClean="0"/>
              <a:t>9/13/2023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11656697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1C625-E17A-4A07-A900-6BB4B3437B92}" type="datetimeFigureOut">
              <a:rPr lang="en-US" smtClean="0"/>
              <a:t>9/13/2023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26605452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1C625-E17A-4A07-A900-6BB4B3437B92}" type="datetimeFigureOut">
              <a:rPr lang="en-US" smtClean="0"/>
              <a:t>9/13/2023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2563720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1C625-E17A-4A07-A900-6BB4B3437B92}" type="datetimeFigureOut">
              <a:rPr lang="en-US" smtClean="0"/>
              <a:t>9/13/2023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2461407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1C625-E17A-4A07-A900-6BB4B3437B92}" type="datetimeFigureOut">
              <a:rPr lang="en-US" smtClean="0"/>
              <a:t>9/13/2023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1542984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1C625-E17A-4A07-A900-6BB4B3437B92}" type="datetimeFigureOut">
              <a:rPr lang="en-US" smtClean="0"/>
              <a:t>9/13/2023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682182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1C625-E17A-4A07-A900-6BB4B3437B92}" type="datetimeFigureOut">
              <a:rPr lang="en-US" smtClean="0"/>
              <a:t>9/13/2023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521602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1C625-E17A-4A07-A900-6BB4B3437B92}" type="datetimeFigureOut">
              <a:rPr lang="en-US" smtClean="0"/>
              <a:t>9/13/2023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10255146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1C625-E17A-4A07-A900-6BB4B3437B92}" type="datetimeFigureOut">
              <a:rPr lang="en-US" smtClean="0"/>
              <a:t>9/13/2023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1089440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1C625-E17A-4A07-A900-6BB4B3437B92}" type="datetimeFigureOut">
              <a:rPr lang="en-US" smtClean="0"/>
              <a:t>9/13/2023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42561839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D1C625-E17A-4A07-A900-6BB4B3437B92}" type="datetimeFigureOut">
              <a:rPr lang="en-US" smtClean="0"/>
              <a:t>9/13/2023</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3B1708D-18AF-4017-AF70-BF67B47E146D}" type="slidenum">
              <a:rPr lang="en-US" smtClean="0"/>
              <a:t>‹#›</a:t>
            </a:fld>
            <a:endParaRPr lang="en-US"/>
          </a:p>
        </p:txBody>
      </p:sp>
    </p:spTree>
    <p:extLst>
      <p:ext uri="{BB962C8B-B14F-4D97-AF65-F5344CB8AC3E}">
        <p14:creationId xmlns:p14="http://schemas.microsoft.com/office/powerpoint/2010/main" val="4072164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96D1C625-E17A-4A07-A900-6BB4B3437B92}" type="datetimeFigureOut">
              <a:rPr lang="en-US" smtClean="0"/>
              <a:t>9/13/2023</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13B1708D-18AF-4017-AF70-BF67B47E146D}" type="slidenum">
              <a:rPr lang="en-US" smtClean="0"/>
              <a:t>‹#›</a:t>
            </a:fld>
            <a:endParaRPr lang="en-US"/>
          </a:p>
        </p:txBody>
      </p:sp>
    </p:spTree>
    <p:extLst>
      <p:ext uri="{BB962C8B-B14F-4D97-AF65-F5344CB8AC3E}">
        <p14:creationId xmlns:p14="http://schemas.microsoft.com/office/powerpoint/2010/main" val="3321155206"/>
      </p:ext>
    </p:extLst>
  </p:cSld>
  <p:clrMap bg1="dk1" tx1="lt1" bg2="dk2" tx2="lt2" accent1="accent1" accent2="accent2" accent3="accent3" accent4="accent4" accent5="accent5" accent6="accent6" hlink="hlink" folHlink="folHlink"/>
  <p:sldLayoutIdLst>
    <p:sldLayoutId id="2147484241" r:id="rId1"/>
    <p:sldLayoutId id="2147484242" r:id="rId2"/>
    <p:sldLayoutId id="2147484243" r:id="rId3"/>
    <p:sldLayoutId id="2147484244" r:id="rId4"/>
    <p:sldLayoutId id="2147484245" r:id="rId5"/>
    <p:sldLayoutId id="2147484246" r:id="rId6"/>
    <p:sldLayoutId id="2147484247" r:id="rId7"/>
    <p:sldLayoutId id="2147484248" r:id="rId8"/>
    <p:sldLayoutId id="2147484249" r:id="rId9"/>
    <p:sldLayoutId id="2147484250" r:id="rId10"/>
    <p:sldLayoutId id="2147484251" r:id="rId11"/>
    <p:sldLayoutId id="2147484252" r:id="rId12"/>
    <p:sldLayoutId id="2147484253" r:id="rId13"/>
    <p:sldLayoutId id="2147484254" r:id="rId14"/>
    <p:sldLayoutId id="2147484255" r:id="rId15"/>
    <p:sldLayoutId id="2147484256" r:id="rId16"/>
    <p:sldLayoutId id="214748425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26DF0-1C9E-4175-A5C3-C0B1CB954993}"/>
              </a:ext>
            </a:extLst>
          </p:cNvPr>
          <p:cNvSpPr>
            <a:spLocks noGrp="1"/>
          </p:cNvSpPr>
          <p:nvPr>
            <p:ph type="title"/>
          </p:nvPr>
        </p:nvSpPr>
        <p:spPr>
          <a:xfrm>
            <a:off x="1500187" y="633553"/>
            <a:ext cx="9191626" cy="1704694"/>
          </a:xfrm>
        </p:spPr>
        <p:txBody>
          <a:bodyPr>
            <a:noAutofit/>
          </a:bodyPr>
          <a:lstStyle/>
          <a:p>
            <a:r>
              <a:rPr lang="en-US" sz="4000" b="1" dirty="0">
                <a:latin typeface="Söhne"/>
              </a:rPr>
              <a:t>A NOVEL TIME-AWARE </a:t>
            </a:r>
            <a:br>
              <a:rPr lang="en-US" sz="4000" b="1" dirty="0">
                <a:latin typeface="Söhne"/>
              </a:rPr>
            </a:br>
            <a:r>
              <a:rPr lang="en-US" sz="4000" b="1" dirty="0">
                <a:latin typeface="Söhne"/>
              </a:rPr>
              <a:t>FOOD RECOMMENDER-SYSTEM BASED ON </a:t>
            </a:r>
            <a:br>
              <a:rPr lang="en-US" sz="4000" b="1" dirty="0">
                <a:latin typeface="Söhne"/>
              </a:rPr>
            </a:br>
            <a:r>
              <a:rPr lang="en-US" sz="4000" b="1" dirty="0">
                <a:latin typeface="Söhne"/>
              </a:rPr>
              <a:t>DEEP LEARNING AND GRAPH CLUTERING</a:t>
            </a:r>
          </a:p>
        </p:txBody>
      </p:sp>
      <p:sp>
        <p:nvSpPr>
          <p:cNvPr id="3" name="Subtitle 2">
            <a:extLst>
              <a:ext uri="{FF2B5EF4-FFF2-40B4-BE49-F238E27FC236}">
                <a16:creationId xmlns:a16="http://schemas.microsoft.com/office/drawing/2014/main" id="{8EF254A4-0B0E-4ABE-ACC5-82478D94CDEE}"/>
              </a:ext>
            </a:extLst>
          </p:cNvPr>
          <p:cNvSpPr>
            <a:spLocks noGrp="1"/>
          </p:cNvSpPr>
          <p:nvPr>
            <p:ph type="body" idx="1"/>
          </p:nvPr>
        </p:nvSpPr>
        <p:spPr>
          <a:xfrm>
            <a:off x="2064682" y="2552700"/>
            <a:ext cx="4464984" cy="2942944"/>
          </a:xfrm>
        </p:spPr>
        <p:txBody>
          <a:bodyPr>
            <a:normAutofit fontScale="92500" lnSpcReduction="10000"/>
          </a:bodyPr>
          <a:lstStyle/>
          <a:p>
            <a:endParaRPr lang="en-US" sz="2400" dirty="0">
              <a:solidFill>
                <a:schemeClr val="tx1"/>
              </a:solidFill>
              <a:latin typeface="Söhne"/>
            </a:endParaRPr>
          </a:p>
          <a:p>
            <a:r>
              <a:rPr lang="en-US" sz="2400" dirty="0">
                <a:solidFill>
                  <a:schemeClr val="tx1"/>
                </a:solidFill>
                <a:latin typeface="Söhne"/>
              </a:rPr>
              <a:t>SAI KRISHNA   20J41A05C2</a:t>
            </a:r>
          </a:p>
          <a:p>
            <a:r>
              <a:rPr lang="en-US" sz="2400" dirty="0">
                <a:solidFill>
                  <a:schemeClr val="tx1"/>
                </a:solidFill>
                <a:latin typeface="Söhne"/>
              </a:rPr>
              <a:t>VISHNU SAI     20J41A05G5</a:t>
            </a:r>
          </a:p>
          <a:p>
            <a:r>
              <a:rPr lang="en-US" sz="2400" dirty="0">
                <a:solidFill>
                  <a:schemeClr val="tx1"/>
                </a:solidFill>
                <a:latin typeface="Söhne"/>
              </a:rPr>
              <a:t>M.SRINIDHI     20J41A05F9</a:t>
            </a:r>
          </a:p>
          <a:p>
            <a:r>
              <a:rPr lang="en-US" sz="2400" dirty="0" err="1">
                <a:solidFill>
                  <a:schemeClr val="tx1"/>
                </a:solidFill>
                <a:latin typeface="Söhne"/>
              </a:rPr>
              <a:t>MD.</a:t>
            </a:r>
            <a:r>
              <a:rPr lang="en-US" sz="2400" dirty="0" err="1">
                <a:latin typeface="Söhne"/>
              </a:rPr>
              <a:t>asif</a:t>
            </a:r>
            <a:r>
              <a:rPr lang="en-US" sz="2400" dirty="0">
                <a:solidFill>
                  <a:schemeClr val="tx1"/>
                </a:solidFill>
                <a:latin typeface="Söhne"/>
              </a:rPr>
              <a:t>           20J41A05F7</a:t>
            </a:r>
          </a:p>
          <a:p>
            <a:r>
              <a:rPr lang="en-US" sz="2400" dirty="0">
                <a:solidFill>
                  <a:schemeClr val="tx1"/>
                </a:solidFill>
                <a:latin typeface="Söhne"/>
              </a:rPr>
              <a:t>VENKAT SAI     20J41A05D8</a:t>
            </a:r>
          </a:p>
          <a:p>
            <a:endParaRPr lang="en-US" dirty="0"/>
          </a:p>
          <a:p>
            <a:endParaRPr lang="en-US" dirty="0"/>
          </a:p>
        </p:txBody>
      </p:sp>
      <p:pic>
        <p:nvPicPr>
          <p:cNvPr id="17" name="Picture 16">
            <a:extLst>
              <a:ext uri="{FF2B5EF4-FFF2-40B4-BE49-F238E27FC236}">
                <a16:creationId xmlns:a16="http://schemas.microsoft.com/office/drawing/2014/main" id="{E869BD7E-C640-4A11-A237-8177B1C161F6}"/>
              </a:ext>
            </a:extLst>
          </p:cNvPr>
          <p:cNvPicPr>
            <a:picLocks noChangeAspect="1"/>
          </p:cNvPicPr>
          <p:nvPr/>
        </p:nvPicPr>
        <p:blipFill>
          <a:blip r:embed="rId2"/>
          <a:stretch>
            <a:fillRect/>
          </a:stretch>
        </p:blipFill>
        <p:spPr>
          <a:xfrm>
            <a:off x="7490103" y="3248026"/>
            <a:ext cx="2895600" cy="2124074"/>
          </a:xfrm>
          <a:prstGeom prst="rect">
            <a:avLst/>
          </a:prstGeom>
        </p:spPr>
      </p:pic>
    </p:spTree>
    <p:extLst>
      <p:ext uri="{BB962C8B-B14F-4D97-AF65-F5344CB8AC3E}">
        <p14:creationId xmlns:p14="http://schemas.microsoft.com/office/powerpoint/2010/main" val="40116593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9B91667-38F5-40DF-B4A9-D9D8A7759E83}"/>
              </a:ext>
            </a:extLst>
          </p:cNvPr>
          <p:cNvSpPr>
            <a:spLocks noGrp="1"/>
          </p:cNvSpPr>
          <p:nvPr>
            <p:ph type="title"/>
          </p:nvPr>
        </p:nvSpPr>
        <p:spPr>
          <a:xfrm>
            <a:off x="1252347" y="600635"/>
            <a:ext cx="9316481" cy="1325562"/>
          </a:xfrm>
        </p:spPr>
        <p:txBody>
          <a:bodyPr>
            <a:normAutofit/>
          </a:bodyPr>
          <a:lstStyle/>
          <a:p>
            <a:pPr algn="ctr"/>
            <a:r>
              <a:rPr lang="en-US" sz="4400" b="1" dirty="0"/>
              <a:t>ALGORITHMS</a:t>
            </a:r>
            <a:br>
              <a:rPr lang="en-US" sz="3600" dirty="0"/>
            </a:br>
            <a:endParaRPr lang="en-US" dirty="0"/>
          </a:p>
        </p:txBody>
      </p:sp>
      <p:sp>
        <p:nvSpPr>
          <p:cNvPr id="8" name="Content Placeholder 7">
            <a:extLst>
              <a:ext uri="{FF2B5EF4-FFF2-40B4-BE49-F238E27FC236}">
                <a16:creationId xmlns:a16="http://schemas.microsoft.com/office/drawing/2014/main" id="{336938E3-59EF-448E-8377-37B238D98B80}"/>
              </a:ext>
            </a:extLst>
          </p:cNvPr>
          <p:cNvSpPr>
            <a:spLocks noGrp="1"/>
          </p:cNvSpPr>
          <p:nvPr>
            <p:ph sz="half" idx="1"/>
          </p:nvPr>
        </p:nvSpPr>
        <p:spPr>
          <a:xfrm>
            <a:off x="685802" y="2142066"/>
            <a:ext cx="4110316" cy="3809999"/>
          </a:xfrm>
        </p:spPr>
        <p:txBody>
          <a:bodyPr>
            <a:normAutofit fontScale="92500"/>
          </a:bodyPr>
          <a:lstStyle/>
          <a:p>
            <a:pPr marL="0" indent="0" algn="l">
              <a:buNone/>
            </a:pPr>
            <a:r>
              <a:rPr lang="en-US" sz="3200" b="1" i="0" dirty="0">
                <a:effectLst/>
                <a:latin typeface="Söhne"/>
              </a:rPr>
              <a:t>Decision Tree Classifiers</a:t>
            </a:r>
            <a:endParaRPr lang="en-US" sz="3200" b="1" dirty="0">
              <a:latin typeface="Söhne"/>
            </a:endParaRPr>
          </a:p>
          <a:p>
            <a:pPr marL="0" indent="0" algn="l">
              <a:buNone/>
            </a:pPr>
            <a:r>
              <a:rPr lang="en-US" sz="2200" b="0" i="0" dirty="0">
                <a:effectLst/>
                <a:latin typeface="Söhne"/>
              </a:rPr>
              <a:t>Decision tree classifiers capture decision-making knowledge from data. They partition data based on outcomes of a test. If all data belongs to one class, a leaf with that class label is created. Otherwise, the process recurs for subsets, forming a </a:t>
            </a:r>
            <a:r>
              <a:rPr lang="en-US" b="0" i="0" dirty="0">
                <a:effectLst/>
                <a:latin typeface="Söhne"/>
              </a:rPr>
              <a:t>tree.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pic>
        <p:nvPicPr>
          <p:cNvPr id="3" name="Picture 2">
            <a:extLst>
              <a:ext uri="{FF2B5EF4-FFF2-40B4-BE49-F238E27FC236}">
                <a16:creationId xmlns:a16="http://schemas.microsoft.com/office/drawing/2014/main" id="{2C84202B-DC20-4443-83C7-6EEFC5234F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6129" y="1515035"/>
            <a:ext cx="5919753" cy="4742330"/>
          </a:xfrm>
          <a:prstGeom prst="rect">
            <a:avLst/>
          </a:prstGeom>
        </p:spPr>
      </p:pic>
    </p:spTree>
    <p:extLst>
      <p:ext uri="{BB962C8B-B14F-4D97-AF65-F5344CB8AC3E}">
        <p14:creationId xmlns:p14="http://schemas.microsoft.com/office/powerpoint/2010/main" val="723702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6E61EA-76B5-4B9B-B96B-1CD69F35181D}"/>
              </a:ext>
            </a:extLst>
          </p:cNvPr>
          <p:cNvSpPr>
            <a:spLocks noGrp="1"/>
          </p:cNvSpPr>
          <p:nvPr>
            <p:ph sz="half" idx="1"/>
          </p:nvPr>
        </p:nvSpPr>
        <p:spPr>
          <a:xfrm>
            <a:off x="439633" y="1211356"/>
            <a:ext cx="4083422" cy="4775947"/>
          </a:xfrm>
        </p:spPr>
        <p:txBody>
          <a:bodyPr/>
          <a:lstStyle/>
          <a:p>
            <a:pPr marL="0" indent="0" algn="l">
              <a:buNone/>
            </a:pPr>
            <a:r>
              <a:rPr lang="en-US" sz="3200" b="1" i="0" dirty="0">
                <a:effectLst/>
                <a:latin typeface="Söhne"/>
              </a:rPr>
              <a:t>K-Nearest Neighbors (KNN) </a:t>
            </a:r>
          </a:p>
          <a:p>
            <a:pPr marL="0" indent="0" algn="l">
              <a:buNone/>
            </a:pPr>
            <a:r>
              <a:rPr lang="en-US" b="0" i="0" dirty="0">
                <a:effectLst/>
                <a:latin typeface="Söhne"/>
              </a:rPr>
              <a:t>KNN is a simple yet potent classification algorithm. It assigns labels based on similarity measures to neighbors in the training data. Non-parametric and lazy, it doesn't "learn" until given a test example.</a:t>
            </a:r>
          </a:p>
          <a:p>
            <a:pPr marL="0" indent="0">
              <a:buNone/>
            </a:pPr>
            <a:endParaRPr lang="en-US" dirty="0"/>
          </a:p>
        </p:txBody>
      </p:sp>
      <p:pic>
        <p:nvPicPr>
          <p:cNvPr id="8" name="Picture 7">
            <a:extLst>
              <a:ext uri="{FF2B5EF4-FFF2-40B4-BE49-F238E27FC236}">
                <a16:creationId xmlns:a16="http://schemas.microsoft.com/office/drawing/2014/main" id="{DFCFCA72-A0F1-43E8-98E2-8AEE9902D6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7355" y="1021977"/>
            <a:ext cx="6459035" cy="5154706"/>
          </a:xfrm>
          <a:prstGeom prst="rect">
            <a:avLst/>
          </a:prstGeom>
        </p:spPr>
      </p:pic>
    </p:spTree>
    <p:extLst>
      <p:ext uri="{BB962C8B-B14F-4D97-AF65-F5344CB8AC3E}">
        <p14:creationId xmlns:p14="http://schemas.microsoft.com/office/powerpoint/2010/main" val="3251536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E27E6B0-5C62-4DE1-97BC-75AE92648D0A}"/>
              </a:ext>
            </a:extLst>
          </p:cNvPr>
          <p:cNvSpPr>
            <a:spLocks noGrp="1"/>
          </p:cNvSpPr>
          <p:nvPr>
            <p:ph idx="1"/>
          </p:nvPr>
        </p:nvSpPr>
        <p:spPr>
          <a:xfrm>
            <a:off x="713256" y="819150"/>
            <a:ext cx="4020670" cy="4895290"/>
          </a:xfrm>
        </p:spPr>
        <p:txBody>
          <a:bodyPr>
            <a:normAutofit/>
          </a:bodyPr>
          <a:lstStyle/>
          <a:p>
            <a:pPr marL="0" indent="0">
              <a:buNone/>
            </a:pPr>
            <a:r>
              <a:rPr lang="en-US" sz="3200" b="1" i="0" dirty="0">
                <a:effectLst/>
                <a:latin typeface="Söhne"/>
              </a:rPr>
              <a:t>Naïve Bayes:</a:t>
            </a:r>
            <a:r>
              <a:rPr lang="en-US" b="0" i="0" dirty="0">
                <a:effectLst/>
                <a:latin typeface="Söhne"/>
              </a:rPr>
              <a:t> </a:t>
            </a:r>
          </a:p>
          <a:p>
            <a:pPr marL="0" indent="0">
              <a:buNone/>
            </a:pPr>
            <a:r>
              <a:rPr lang="en-US" b="0" i="0" dirty="0">
                <a:effectLst/>
                <a:latin typeface="Söhne"/>
              </a:rPr>
              <a:t>Naïve Bayes is a supervised learning method assuming independence between features. Though easy to implement and fast, users may find it challenging to interpret. A new presentation of results aims to simplify understanding and deployment. The classifier, a linear model, has performance comparable to other methods. </a:t>
            </a:r>
            <a:endParaRPr lang="en-US" dirty="0"/>
          </a:p>
        </p:txBody>
      </p:sp>
      <p:pic>
        <p:nvPicPr>
          <p:cNvPr id="5" name="Picture 4">
            <a:extLst>
              <a:ext uri="{FF2B5EF4-FFF2-40B4-BE49-F238E27FC236}">
                <a16:creationId xmlns:a16="http://schemas.microsoft.com/office/drawing/2014/main" id="{D2881E8D-8601-4D7C-966D-D8531DCBEF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5473" y="664900"/>
            <a:ext cx="5100441" cy="3015997"/>
          </a:xfrm>
          <a:prstGeom prst="rect">
            <a:avLst/>
          </a:prstGeom>
        </p:spPr>
      </p:pic>
      <p:pic>
        <p:nvPicPr>
          <p:cNvPr id="7" name="Picture 6">
            <a:extLst>
              <a:ext uri="{FF2B5EF4-FFF2-40B4-BE49-F238E27FC236}">
                <a16:creationId xmlns:a16="http://schemas.microsoft.com/office/drawing/2014/main" id="{F1106AED-9611-46A9-8525-DF0C3452B0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5473" y="3680897"/>
            <a:ext cx="5689068" cy="2800587"/>
          </a:xfrm>
          <a:prstGeom prst="rect">
            <a:avLst/>
          </a:prstGeom>
        </p:spPr>
      </p:pic>
    </p:spTree>
    <p:extLst>
      <p:ext uri="{BB962C8B-B14F-4D97-AF65-F5344CB8AC3E}">
        <p14:creationId xmlns:p14="http://schemas.microsoft.com/office/powerpoint/2010/main" val="24882685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71B0A-5519-BF54-1511-811C134A8B4E}"/>
              </a:ext>
            </a:extLst>
          </p:cNvPr>
          <p:cNvSpPr>
            <a:spLocks noGrp="1"/>
          </p:cNvSpPr>
          <p:nvPr>
            <p:ph type="title"/>
          </p:nvPr>
        </p:nvSpPr>
        <p:spPr>
          <a:xfrm>
            <a:off x="1019176" y="66834"/>
            <a:ext cx="9692640" cy="1325562"/>
          </a:xfrm>
        </p:spPr>
        <p:txBody>
          <a:bodyPr/>
          <a:lstStyle/>
          <a:p>
            <a:pPr algn="ctr"/>
            <a:r>
              <a:rPr lang="en-US" b="1" dirty="0">
                <a:latin typeface="Söhne"/>
              </a:rPr>
              <a:t>SYSTEM ARCHITECTURE</a:t>
            </a:r>
            <a:endParaRPr lang="en-IN" b="1" dirty="0">
              <a:latin typeface="Söhne"/>
            </a:endParaRPr>
          </a:p>
        </p:txBody>
      </p:sp>
      <p:pic>
        <p:nvPicPr>
          <p:cNvPr id="3" name="Picture 2">
            <a:extLst>
              <a:ext uri="{FF2B5EF4-FFF2-40B4-BE49-F238E27FC236}">
                <a16:creationId xmlns:a16="http://schemas.microsoft.com/office/drawing/2014/main" id="{963DB6EB-EB88-18BF-63A9-F2EE925005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0651" y="1205865"/>
            <a:ext cx="8620124" cy="4922520"/>
          </a:xfrm>
          <a:prstGeom prst="rect">
            <a:avLst/>
          </a:prstGeom>
        </p:spPr>
      </p:pic>
      <p:sp>
        <p:nvSpPr>
          <p:cNvPr id="5" name="TextBox 4">
            <a:extLst>
              <a:ext uri="{FF2B5EF4-FFF2-40B4-BE49-F238E27FC236}">
                <a16:creationId xmlns:a16="http://schemas.microsoft.com/office/drawing/2014/main" id="{9B4CE599-99B0-035E-7EAA-21A446C7B2D4}"/>
              </a:ext>
            </a:extLst>
          </p:cNvPr>
          <p:cNvSpPr txBox="1"/>
          <p:nvPr/>
        </p:nvSpPr>
        <p:spPr>
          <a:xfrm>
            <a:off x="3043238" y="6122927"/>
            <a:ext cx="6105524" cy="735073"/>
          </a:xfrm>
          <a:prstGeom prst="rect">
            <a:avLst/>
          </a:prstGeom>
          <a:noFill/>
        </p:spPr>
        <p:txBody>
          <a:bodyPr wrap="square">
            <a:spAutoFit/>
          </a:bodyPr>
          <a:lstStyle/>
          <a:p>
            <a:pPr marL="769620" marR="836930" algn="ctr">
              <a:spcBef>
                <a:spcPts val="815"/>
              </a:spcBef>
              <a:spcAft>
                <a:spcPts val="0"/>
              </a:spcAft>
            </a:pPr>
            <a:r>
              <a:rPr lang="en-US" sz="1800" b="1" dirty="0">
                <a:effectLst/>
                <a:latin typeface="Times New Roman" panose="02020603050405020304" pitchFamily="18" charset="0"/>
                <a:ea typeface="Times New Roman" panose="02020603050405020304" pitchFamily="18" charset="0"/>
              </a:rPr>
              <a:t>Fig</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System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Architecture</a:t>
            </a:r>
            <a:endParaRPr lang="en-IN" sz="1600" dirty="0">
              <a:effectLst/>
              <a:latin typeface="Times New Roman" panose="02020603050405020304" pitchFamily="18" charset="0"/>
              <a:ea typeface="Times New Roman" panose="02020603050405020304" pitchFamily="18" charset="0"/>
            </a:endParaRPr>
          </a:p>
          <a:p>
            <a:pPr marR="169545" algn="just">
              <a:lnSpc>
                <a:spcPct val="150000"/>
              </a:lnSpc>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542607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A6DCF-F6A4-4CFD-B986-733A715C3FE4}"/>
              </a:ext>
            </a:extLst>
          </p:cNvPr>
          <p:cNvSpPr>
            <a:spLocks noGrp="1"/>
          </p:cNvSpPr>
          <p:nvPr>
            <p:ph type="title"/>
          </p:nvPr>
        </p:nvSpPr>
        <p:spPr>
          <a:xfrm>
            <a:off x="619126" y="293265"/>
            <a:ext cx="10131425" cy="1499676"/>
          </a:xfrm>
        </p:spPr>
        <p:txBody>
          <a:bodyPr>
            <a:normAutofit/>
          </a:bodyPr>
          <a:lstStyle/>
          <a:p>
            <a:pPr algn="ctr"/>
            <a:r>
              <a:rPr lang="en-US" sz="6000" b="1" dirty="0">
                <a:latin typeface="Söhne"/>
              </a:rPr>
              <a:t>MODULES</a:t>
            </a:r>
          </a:p>
        </p:txBody>
      </p:sp>
      <p:sp>
        <p:nvSpPr>
          <p:cNvPr id="5" name="Rectangle 2">
            <a:extLst>
              <a:ext uri="{FF2B5EF4-FFF2-40B4-BE49-F238E27FC236}">
                <a16:creationId xmlns:a16="http://schemas.microsoft.com/office/drawing/2014/main" id="{90CF1339-591A-4712-A103-236F38F93F29}"/>
              </a:ext>
            </a:extLst>
          </p:cNvPr>
          <p:cNvSpPr>
            <a:spLocks noGrp="1" noChangeArrowheads="1"/>
          </p:cNvSpPr>
          <p:nvPr>
            <p:ph idx="1"/>
          </p:nvPr>
        </p:nvSpPr>
        <p:spPr bwMode="auto">
          <a:xfrm>
            <a:off x="414337" y="1476909"/>
            <a:ext cx="11006137" cy="45617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198375"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a:buFont typeface="Wingdings" panose="05000000000000000000" pitchFamily="2" charset="2"/>
              <a:buChar char="v"/>
            </a:pPr>
            <a:r>
              <a:rPr lang="en-US" sz="3200" b="1" i="0" dirty="0">
                <a:effectLst/>
                <a:latin typeface="Söhne"/>
              </a:rPr>
              <a:t>Service Provider Module:</a:t>
            </a:r>
            <a:endParaRPr lang="en-US" sz="3200" b="0" i="0" dirty="0">
              <a:effectLst/>
              <a:latin typeface="Söhne"/>
            </a:endParaRPr>
          </a:p>
          <a:p>
            <a:pPr algn="l">
              <a:lnSpc>
                <a:spcPct val="100000"/>
              </a:lnSpc>
              <a:buFont typeface="Arial" panose="020B0604020202020204" pitchFamily="34" charset="0"/>
              <a:buChar char="•"/>
            </a:pPr>
            <a:r>
              <a:rPr lang="en-US" sz="2400" b="1" i="0" dirty="0">
                <a:effectLst/>
                <a:latin typeface="Söhne"/>
              </a:rPr>
              <a:t>Train &amp; Test Food Data Sets:</a:t>
            </a:r>
            <a:r>
              <a:rPr lang="en-US" sz="2400" b="0" i="0" dirty="0">
                <a:effectLst/>
                <a:latin typeface="Söhne"/>
              </a:rPr>
              <a:t> Perform data training and testing operations.</a:t>
            </a:r>
          </a:p>
          <a:p>
            <a:pPr algn="l">
              <a:lnSpc>
                <a:spcPct val="100000"/>
              </a:lnSpc>
              <a:buFont typeface="Arial" panose="020B0604020202020204" pitchFamily="34" charset="0"/>
              <a:buChar char="•"/>
            </a:pPr>
            <a:r>
              <a:rPr lang="en-US" sz="2400" b="1" i="0" dirty="0">
                <a:effectLst/>
                <a:latin typeface="Söhne"/>
              </a:rPr>
              <a:t>View Food Data Sets Trained and Tested Accuracy (Bar Chart):</a:t>
            </a:r>
            <a:r>
              <a:rPr lang="en-US" sz="2400" b="0" i="0" dirty="0">
                <a:effectLst/>
                <a:latin typeface="Söhne"/>
              </a:rPr>
              <a:t> Visualize accuracy results in a bar chart.</a:t>
            </a:r>
          </a:p>
          <a:p>
            <a:pPr>
              <a:lnSpc>
                <a:spcPct val="100000"/>
              </a:lnSpc>
            </a:pPr>
            <a:r>
              <a:rPr lang="en-US" sz="2400" b="1" i="0" dirty="0">
                <a:effectLst/>
                <a:latin typeface="Söhne"/>
              </a:rPr>
              <a:t>View Food Data </a:t>
            </a:r>
            <a:r>
              <a:rPr lang="en-US" sz="2400" b="1" dirty="0">
                <a:latin typeface="Söhne"/>
              </a:rPr>
              <a:t>Login:</a:t>
            </a:r>
            <a:r>
              <a:rPr lang="en-US" sz="2400" dirty="0">
                <a:latin typeface="Söhne"/>
              </a:rPr>
              <a:t> Authenticate using valid credentials (username and password).</a:t>
            </a:r>
          </a:p>
          <a:p>
            <a:pPr algn="l">
              <a:lnSpc>
                <a:spcPct val="100000"/>
              </a:lnSpc>
              <a:buFont typeface="Arial" panose="020B0604020202020204" pitchFamily="34" charset="0"/>
              <a:buChar char="•"/>
            </a:pPr>
            <a:r>
              <a:rPr lang="en-US" sz="2400" b="1" i="0" dirty="0">
                <a:effectLst/>
                <a:latin typeface="Söhne"/>
              </a:rPr>
              <a:t>Trained and Tested Accuracy Results:</a:t>
            </a:r>
            <a:r>
              <a:rPr lang="en-US" sz="2400" b="0" i="0" dirty="0">
                <a:effectLst/>
                <a:latin typeface="Söhne"/>
              </a:rPr>
              <a:t> Review detailed accuracy results.</a:t>
            </a:r>
          </a:p>
          <a:p>
            <a:pPr algn="l">
              <a:lnSpc>
                <a:spcPct val="100000"/>
              </a:lnSpc>
              <a:buFont typeface="Arial" panose="020B0604020202020204" pitchFamily="34" charset="0"/>
              <a:buChar char="•"/>
            </a:pPr>
            <a:r>
              <a:rPr lang="en-US" sz="2400" b="1" i="0" dirty="0">
                <a:effectLst/>
                <a:latin typeface="Söhne"/>
              </a:rPr>
              <a:t>View Food Recommendation Type Ratio Results:</a:t>
            </a:r>
            <a:r>
              <a:rPr lang="en-US" sz="2400" b="0" i="0" dirty="0">
                <a:effectLst/>
                <a:latin typeface="Söhne"/>
              </a:rPr>
              <a:t> Examine results of recommendation type ratios.</a:t>
            </a:r>
          </a:p>
          <a:p>
            <a:pPr algn="l">
              <a:lnSpc>
                <a:spcPct val="100000"/>
              </a:lnSpc>
              <a:buFont typeface="Arial" panose="020B0604020202020204" pitchFamily="34" charset="0"/>
              <a:buChar char="•"/>
            </a:pPr>
            <a:r>
              <a:rPr lang="en-US" sz="2400" b="1" i="0" dirty="0">
                <a:effectLst/>
                <a:latin typeface="Söhne"/>
              </a:rPr>
              <a:t>View All Remote Users:</a:t>
            </a:r>
            <a:r>
              <a:rPr lang="en-US" sz="2400" b="0" i="0" dirty="0">
                <a:effectLst/>
                <a:latin typeface="Söhne"/>
              </a:rPr>
              <a:t> Access a list of all remote users.</a:t>
            </a:r>
          </a:p>
          <a:p>
            <a:pPr marL="0" marR="0" lvl="0" indent="0" algn="l" defTabSz="914400" rtl="0" eaLnBrk="0" fontAlgn="base" latinLnBrk="0" hangingPunct="0">
              <a:lnSpc>
                <a:spcPct val="100000"/>
              </a:lnSpc>
              <a:spcBef>
                <a:spcPct val="0"/>
              </a:spcBef>
              <a:spcAft>
                <a:spcPct val="0"/>
              </a:spcAft>
              <a:buClrTx/>
              <a:buSzTx/>
              <a:buNone/>
              <a:tabLst/>
            </a:pPr>
            <a:br>
              <a:rPr kumimoji="0" lang="en-US" altLang="en-US" b="0" i="0" u="none" strike="noStrike" cap="none" normalizeH="0" baseline="0" dirty="0">
                <a:ln>
                  <a:noFill/>
                </a:ln>
                <a:effectLst/>
                <a:latin typeface="Söhne"/>
              </a:rPr>
            </a:br>
            <a:endParaRPr kumimoji="0" lang="en-US" altLang="en-US"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7201632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0898B1-D45C-4BEC-8298-B1CADB226635}"/>
              </a:ext>
            </a:extLst>
          </p:cNvPr>
          <p:cNvSpPr>
            <a:spLocks noGrp="1"/>
          </p:cNvSpPr>
          <p:nvPr>
            <p:ph idx="1"/>
          </p:nvPr>
        </p:nvSpPr>
        <p:spPr>
          <a:xfrm>
            <a:off x="685801" y="714376"/>
            <a:ext cx="10401299" cy="5524499"/>
          </a:xfrm>
        </p:spPr>
        <p:txBody>
          <a:bodyPr>
            <a:normAutofit fontScale="32500" lnSpcReduction="20000"/>
          </a:bodyPr>
          <a:lstStyle/>
          <a:p>
            <a:pPr algn="l">
              <a:buFont typeface="Wingdings" panose="05000000000000000000" pitchFamily="2" charset="2"/>
              <a:buChar char="v"/>
            </a:pPr>
            <a:r>
              <a:rPr lang="en-US" sz="7400" b="1" i="0" dirty="0">
                <a:effectLst/>
                <a:latin typeface="Söhne"/>
              </a:rPr>
              <a:t>View and Authorize Users Module:</a:t>
            </a:r>
            <a:endParaRPr lang="en-US" sz="7400" b="0" i="0" dirty="0">
              <a:effectLst/>
              <a:latin typeface="Söhne"/>
            </a:endParaRPr>
          </a:p>
          <a:p>
            <a:pPr algn="l"/>
            <a:r>
              <a:rPr lang="en-US" sz="6000" b="1" i="0" dirty="0">
                <a:effectLst/>
                <a:latin typeface="Söhne"/>
              </a:rPr>
              <a:t>Admin Privilege:</a:t>
            </a:r>
            <a:r>
              <a:rPr lang="en-US" sz="6000" b="0" i="0" dirty="0">
                <a:effectLst/>
                <a:latin typeface="Söhne"/>
              </a:rPr>
              <a:t> Admin can view the registered user list.</a:t>
            </a:r>
          </a:p>
          <a:p>
            <a:pPr algn="l"/>
            <a:r>
              <a:rPr lang="en-US" sz="6000" b="1" i="0" dirty="0">
                <a:effectLst/>
                <a:latin typeface="Söhne"/>
              </a:rPr>
              <a:t>User Details:</a:t>
            </a:r>
            <a:r>
              <a:rPr lang="en-US" sz="6000" b="0" i="0" dirty="0">
                <a:effectLst/>
                <a:latin typeface="Söhne"/>
              </a:rPr>
              <a:t> View user information, including username, email, and address.</a:t>
            </a:r>
          </a:p>
          <a:p>
            <a:pPr algn="l"/>
            <a:r>
              <a:rPr lang="en-US" sz="6000" b="1" i="0" dirty="0">
                <a:effectLst/>
                <a:latin typeface="Söhne"/>
              </a:rPr>
              <a:t>Authorize Users:</a:t>
            </a:r>
            <a:r>
              <a:rPr lang="en-US" sz="6000" b="0" i="0" dirty="0">
                <a:effectLst/>
                <a:latin typeface="Söhne"/>
              </a:rPr>
              <a:t> Admin can grant authorization to users.</a:t>
            </a:r>
          </a:p>
          <a:p>
            <a:pPr>
              <a:buFont typeface="Wingdings" panose="05000000000000000000" pitchFamily="2" charset="2"/>
              <a:buChar char="v"/>
            </a:pPr>
            <a:r>
              <a:rPr lang="en-US" sz="7400" b="1" i="0" dirty="0">
                <a:effectLst/>
                <a:latin typeface="Söhne"/>
              </a:rPr>
              <a:t>Remote User Module:</a:t>
            </a:r>
            <a:endParaRPr lang="en-US" sz="7400" b="0" i="0" dirty="0">
              <a:effectLst/>
              <a:latin typeface="Söhne"/>
            </a:endParaRPr>
          </a:p>
          <a:p>
            <a:pPr algn="l"/>
            <a:r>
              <a:rPr lang="en-US" sz="6000" b="1" i="0" dirty="0">
                <a:effectLst/>
                <a:latin typeface="Söhne"/>
              </a:rPr>
              <a:t>User Registration:</a:t>
            </a:r>
            <a:r>
              <a:rPr lang="en-US" sz="6000" b="0" i="0" dirty="0">
                <a:effectLst/>
                <a:latin typeface="Söhne"/>
              </a:rPr>
              <a:t> Users must register before performing any actions.</a:t>
            </a:r>
          </a:p>
          <a:p>
            <a:pPr algn="l"/>
            <a:r>
              <a:rPr lang="en-US" sz="6000" b="1" i="0" dirty="0">
                <a:effectLst/>
                <a:latin typeface="Söhne"/>
              </a:rPr>
              <a:t>Registration Data Storage:</a:t>
            </a:r>
            <a:r>
              <a:rPr lang="en-US" sz="6000" b="0" i="0" dirty="0">
                <a:effectLst/>
                <a:latin typeface="Söhne"/>
              </a:rPr>
              <a:t> User details are stored in the database.</a:t>
            </a:r>
          </a:p>
          <a:p>
            <a:pPr algn="l">
              <a:buFont typeface="Wingdings" panose="05000000000000000000" pitchFamily="2" charset="2"/>
              <a:buChar char="v"/>
            </a:pPr>
            <a:r>
              <a:rPr lang="en-US" sz="7400" b="1" i="0" dirty="0">
                <a:effectLst/>
                <a:latin typeface="Söhne"/>
              </a:rPr>
              <a:t>Operations:</a:t>
            </a:r>
            <a:r>
              <a:rPr lang="en-US" sz="7400" b="0" i="0" dirty="0">
                <a:effectLst/>
                <a:latin typeface="Söhne"/>
              </a:rPr>
              <a:t> </a:t>
            </a:r>
          </a:p>
          <a:p>
            <a:pPr algn="l"/>
            <a:r>
              <a:rPr lang="en-US" sz="6000" b="0" i="0" dirty="0">
                <a:effectLst/>
                <a:latin typeface="Söhne"/>
              </a:rPr>
              <a:t>After successful login, users can:</a:t>
            </a:r>
          </a:p>
          <a:p>
            <a:pPr lvl="1" algn="l">
              <a:buFont typeface="Courier New" panose="02070309020205020404" pitchFamily="49" charset="0"/>
              <a:buChar char="o"/>
            </a:pPr>
            <a:r>
              <a:rPr lang="en-US" sz="6000" b="1" i="0" dirty="0">
                <a:effectLst/>
                <a:latin typeface="Söhne"/>
              </a:rPr>
              <a:t>Register and Login:</a:t>
            </a:r>
            <a:r>
              <a:rPr lang="en-US" sz="6000" b="0" i="0" dirty="0">
                <a:effectLst/>
                <a:latin typeface="Söhne"/>
              </a:rPr>
              <a:t> Perform registration and login actions.</a:t>
            </a:r>
          </a:p>
          <a:p>
            <a:pPr lvl="1" algn="l">
              <a:buFont typeface="Courier New" panose="02070309020205020404" pitchFamily="49" charset="0"/>
              <a:buChar char="o"/>
            </a:pPr>
            <a:r>
              <a:rPr lang="en-US" sz="6000" b="1" i="0" dirty="0">
                <a:effectLst/>
                <a:latin typeface="Söhne"/>
              </a:rPr>
              <a:t>Predict Food Recommendation Type:</a:t>
            </a:r>
            <a:r>
              <a:rPr lang="en-US" sz="6000" b="0" i="0" dirty="0">
                <a:effectLst/>
                <a:latin typeface="Söhne"/>
              </a:rPr>
              <a:t> Utilize food recommendation predictions.</a:t>
            </a:r>
          </a:p>
          <a:p>
            <a:pPr lvl="1" algn="l">
              <a:buFont typeface="Courier New" panose="02070309020205020404" pitchFamily="49" charset="0"/>
              <a:buChar char="o"/>
            </a:pPr>
            <a:r>
              <a:rPr lang="en-US" sz="6000" b="1" i="0" dirty="0">
                <a:effectLst/>
                <a:latin typeface="Söhne"/>
              </a:rPr>
              <a:t>View Your Profile:</a:t>
            </a:r>
            <a:r>
              <a:rPr lang="en-US" sz="6000" b="0" i="0" dirty="0">
                <a:effectLst/>
                <a:latin typeface="Söhne"/>
              </a:rPr>
              <a:t> Access and view their user profile.</a:t>
            </a:r>
          </a:p>
          <a:p>
            <a:pPr>
              <a:buFont typeface="Wingdings" panose="05000000000000000000" pitchFamily="2" charset="2"/>
              <a:buChar char="v"/>
            </a:pPr>
            <a:endParaRPr lang="en-US" dirty="0"/>
          </a:p>
        </p:txBody>
      </p:sp>
    </p:spTree>
    <p:extLst>
      <p:ext uri="{BB962C8B-B14F-4D97-AF65-F5344CB8AC3E}">
        <p14:creationId xmlns:p14="http://schemas.microsoft.com/office/powerpoint/2010/main" val="38305634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7C5CCFC5-40D6-44A8-9541-6F273177B9E9}"/>
              </a:ext>
            </a:extLst>
          </p:cNvPr>
          <p:cNvSpPr>
            <a:spLocks noGrp="1"/>
          </p:cNvSpPr>
          <p:nvPr>
            <p:ph type="title"/>
          </p:nvPr>
        </p:nvSpPr>
        <p:spPr>
          <a:xfrm>
            <a:off x="372565" y="153506"/>
            <a:ext cx="10131425" cy="1086331"/>
          </a:xfrm>
        </p:spPr>
        <p:txBody>
          <a:bodyPr>
            <a:normAutofit/>
          </a:bodyPr>
          <a:lstStyle/>
          <a:p>
            <a:pPr algn="ctr"/>
            <a:r>
              <a:rPr lang="en-US" sz="4400" b="1" dirty="0"/>
              <a:t>RESULT SCREENS</a:t>
            </a:r>
          </a:p>
        </p:txBody>
      </p:sp>
      <p:pic>
        <p:nvPicPr>
          <p:cNvPr id="5" name="Content Placeholder 4">
            <a:extLst>
              <a:ext uri="{FF2B5EF4-FFF2-40B4-BE49-F238E27FC236}">
                <a16:creationId xmlns:a16="http://schemas.microsoft.com/office/drawing/2014/main" id="{7E555D73-BDF6-4DE0-B778-F13C9A8CD268}"/>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6164263" y="1477743"/>
            <a:ext cx="5351462" cy="4953000"/>
          </a:xfrm>
        </p:spPr>
      </p:pic>
      <p:pic>
        <p:nvPicPr>
          <p:cNvPr id="2" name="Picture 1">
            <a:extLst>
              <a:ext uri="{FF2B5EF4-FFF2-40B4-BE49-F238E27FC236}">
                <a16:creationId xmlns:a16="http://schemas.microsoft.com/office/drawing/2014/main" id="{C2ABE3B7-55F5-4487-9B95-0D90495138B9}"/>
              </a:ext>
            </a:extLst>
          </p:cNvPr>
          <p:cNvPicPr>
            <a:picLocks noChangeAspect="1"/>
          </p:cNvPicPr>
          <p:nvPr/>
        </p:nvPicPr>
        <p:blipFill>
          <a:blip r:embed="rId3"/>
          <a:stretch>
            <a:fillRect/>
          </a:stretch>
        </p:blipFill>
        <p:spPr>
          <a:xfrm>
            <a:off x="561974" y="1478183"/>
            <a:ext cx="5137959" cy="4952560"/>
          </a:xfrm>
          <a:prstGeom prst="rect">
            <a:avLst/>
          </a:prstGeom>
        </p:spPr>
      </p:pic>
    </p:spTree>
    <p:extLst>
      <p:ext uri="{BB962C8B-B14F-4D97-AF65-F5344CB8AC3E}">
        <p14:creationId xmlns:p14="http://schemas.microsoft.com/office/powerpoint/2010/main" val="30077465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F949B18-9F40-4F60-B28D-ECA13B256F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6142" y="3551003"/>
            <a:ext cx="10739716" cy="2960594"/>
          </a:xfrm>
          <a:prstGeom prst="rect">
            <a:avLst/>
          </a:prstGeom>
        </p:spPr>
      </p:pic>
      <p:pic>
        <p:nvPicPr>
          <p:cNvPr id="15" name="Picture 14">
            <a:extLst>
              <a:ext uri="{FF2B5EF4-FFF2-40B4-BE49-F238E27FC236}">
                <a16:creationId xmlns:a16="http://schemas.microsoft.com/office/drawing/2014/main" id="{355F26BA-FC20-415B-A6B2-6B6D7AB995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142" y="255492"/>
            <a:ext cx="10739716" cy="3193957"/>
          </a:xfrm>
          <a:prstGeom prst="rect">
            <a:avLst/>
          </a:prstGeom>
        </p:spPr>
      </p:pic>
    </p:spTree>
    <p:extLst>
      <p:ext uri="{BB962C8B-B14F-4D97-AF65-F5344CB8AC3E}">
        <p14:creationId xmlns:p14="http://schemas.microsoft.com/office/powerpoint/2010/main" val="42447765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C96666-E78E-9576-CE51-0FF9E5616C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024" y="632874"/>
            <a:ext cx="5057775" cy="5371766"/>
          </a:xfrm>
          <a:prstGeom prst="rect">
            <a:avLst/>
          </a:prstGeom>
        </p:spPr>
      </p:pic>
      <p:pic>
        <p:nvPicPr>
          <p:cNvPr id="5" name="Picture 4">
            <a:extLst>
              <a:ext uri="{FF2B5EF4-FFF2-40B4-BE49-F238E27FC236}">
                <a16:creationId xmlns:a16="http://schemas.microsoft.com/office/drawing/2014/main" id="{F0E9C358-E0F4-6A69-AA27-458C6B03A8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2653" y="632874"/>
            <a:ext cx="5648323" cy="5371766"/>
          </a:xfrm>
          <a:prstGeom prst="rect">
            <a:avLst/>
          </a:prstGeom>
        </p:spPr>
      </p:pic>
    </p:spTree>
    <p:extLst>
      <p:ext uri="{BB962C8B-B14F-4D97-AF65-F5344CB8AC3E}">
        <p14:creationId xmlns:p14="http://schemas.microsoft.com/office/powerpoint/2010/main" val="29133728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2852A-7997-4BD7-AFB5-802F275E8C96}"/>
              </a:ext>
            </a:extLst>
          </p:cNvPr>
          <p:cNvSpPr>
            <a:spLocks noGrp="1"/>
          </p:cNvSpPr>
          <p:nvPr>
            <p:ph type="title"/>
          </p:nvPr>
        </p:nvSpPr>
        <p:spPr>
          <a:xfrm>
            <a:off x="729726" y="365761"/>
            <a:ext cx="9692640" cy="1325562"/>
          </a:xfrm>
        </p:spPr>
        <p:txBody>
          <a:bodyPr>
            <a:normAutofit/>
          </a:bodyPr>
          <a:lstStyle/>
          <a:p>
            <a:pPr algn="ctr"/>
            <a:r>
              <a:rPr lang="en-US" sz="4800" b="1" dirty="0"/>
              <a:t>PROJECT REQUIREMENTS</a:t>
            </a:r>
            <a:br>
              <a:rPr lang="en-US" sz="3600" dirty="0"/>
            </a:br>
            <a:endParaRPr lang="en-US" dirty="0"/>
          </a:p>
        </p:txBody>
      </p:sp>
      <p:sp>
        <p:nvSpPr>
          <p:cNvPr id="3" name="Content Placeholder 2">
            <a:extLst>
              <a:ext uri="{FF2B5EF4-FFF2-40B4-BE49-F238E27FC236}">
                <a16:creationId xmlns:a16="http://schemas.microsoft.com/office/drawing/2014/main" id="{B2692100-B291-4E0F-9F47-B2C56602C6CD}"/>
              </a:ext>
            </a:extLst>
          </p:cNvPr>
          <p:cNvSpPr>
            <a:spLocks noGrp="1"/>
          </p:cNvSpPr>
          <p:nvPr>
            <p:ph sz="half" idx="1"/>
          </p:nvPr>
        </p:nvSpPr>
        <p:spPr>
          <a:xfrm>
            <a:off x="383331" y="1999128"/>
            <a:ext cx="5031351" cy="4475181"/>
          </a:xfrm>
        </p:spPr>
        <p:txBody>
          <a:bodyPr>
            <a:normAutofit/>
          </a:bodyPr>
          <a:lstStyle/>
          <a:p>
            <a:pPr marL="0" indent="0">
              <a:buNone/>
            </a:pPr>
            <a:r>
              <a:rPr lang="en-US" sz="3200" b="1" dirty="0">
                <a:latin typeface="Söhne"/>
              </a:rPr>
              <a:t>HARDWARE REQUIREMENTS</a:t>
            </a:r>
            <a:endParaRPr lang="en-US" sz="2400" b="1" dirty="0"/>
          </a:p>
          <a:p>
            <a:pPr>
              <a:buFont typeface="Wingdings" panose="05000000000000000000" pitchFamily="2" charset="2"/>
              <a:buChar char="v"/>
            </a:pPr>
            <a:r>
              <a:rPr lang="en-US" sz="2400" dirty="0">
                <a:latin typeface="Söhne"/>
              </a:rPr>
              <a:t>PROCESSOR: Pentium-IV</a:t>
            </a:r>
          </a:p>
          <a:p>
            <a:pPr>
              <a:buFont typeface="Wingdings" panose="05000000000000000000" pitchFamily="2" charset="2"/>
              <a:buChar char="v"/>
            </a:pPr>
            <a:r>
              <a:rPr lang="en-US" sz="2400" dirty="0">
                <a:latin typeface="Söhne"/>
              </a:rPr>
              <a:t>RAM: 4GB (min)</a:t>
            </a:r>
          </a:p>
          <a:p>
            <a:pPr>
              <a:buFont typeface="Wingdings" panose="05000000000000000000" pitchFamily="2" charset="2"/>
              <a:buChar char="v"/>
            </a:pPr>
            <a:r>
              <a:rPr lang="en-US" sz="2400" dirty="0">
                <a:latin typeface="Söhne"/>
              </a:rPr>
              <a:t>HARD DISK: 20GB</a:t>
            </a:r>
          </a:p>
          <a:p>
            <a:pPr>
              <a:buFont typeface="Wingdings" panose="05000000000000000000" pitchFamily="2" charset="2"/>
              <a:buChar char="v"/>
            </a:pPr>
            <a:r>
              <a:rPr lang="en-US" sz="2400" dirty="0">
                <a:latin typeface="Söhne"/>
              </a:rPr>
              <a:t>KEYBOARD: Standard Windows</a:t>
            </a:r>
          </a:p>
          <a:p>
            <a:pPr>
              <a:buFont typeface="Wingdings" panose="05000000000000000000" pitchFamily="2" charset="2"/>
              <a:buChar char="v"/>
            </a:pPr>
            <a:r>
              <a:rPr lang="en-US" sz="2400" dirty="0">
                <a:latin typeface="Söhne"/>
              </a:rPr>
              <a:t>MOUSE: Two or Three button mouse                                                                                                                                                                                     </a:t>
            </a:r>
          </a:p>
          <a:p>
            <a:pPr>
              <a:buFont typeface="Wingdings" panose="05000000000000000000" pitchFamily="2" charset="2"/>
              <a:buChar char="v"/>
            </a:pPr>
            <a:r>
              <a:rPr lang="en-US" sz="2400" dirty="0">
                <a:latin typeface="Söhne"/>
              </a:rPr>
              <a:t>MONITOR: SVGA</a:t>
            </a:r>
          </a:p>
        </p:txBody>
      </p:sp>
      <p:sp>
        <p:nvSpPr>
          <p:cNvPr id="4" name="Content Placeholder 3">
            <a:extLst>
              <a:ext uri="{FF2B5EF4-FFF2-40B4-BE49-F238E27FC236}">
                <a16:creationId xmlns:a16="http://schemas.microsoft.com/office/drawing/2014/main" id="{3C06BD81-CAAB-4E3B-BD9C-89F4465EC221}"/>
              </a:ext>
            </a:extLst>
          </p:cNvPr>
          <p:cNvSpPr>
            <a:spLocks noGrp="1"/>
          </p:cNvSpPr>
          <p:nvPr>
            <p:ph sz="half" idx="2"/>
          </p:nvPr>
        </p:nvSpPr>
        <p:spPr>
          <a:xfrm>
            <a:off x="5869373" y="1999128"/>
            <a:ext cx="5031351" cy="4652682"/>
          </a:xfrm>
        </p:spPr>
        <p:txBody>
          <a:bodyPr>
            <a:normAutofit/>
          </a:bodyPr>
          <a:lstStyle/>
          <a:p>
            <a:pPr marL="0" indent="0">
              <a:buNone/>
            </a:pPr>
            <a:r>
              <a:rPr lang="en-US" sz="3200" b="1" dirty="0">
                <a:latin typeface="Söhne"/>
              </a:rPr>
              <a:t>SOFTWARE REQUIREMENTS</a:t>
            </a:r>
            <a:endParaRPr lang="en-US" sz="2400" b="1" dirty="0"/>
          </a:p>
          <a:p>
            <a:pPr>
              <a:buFont typeface="Wingdings" panose="05000000000000000000" pitchFamily="2" charset="2"/>
              <a:buChar char="v"/>
            </a:pPr>
            <a:r>
              <a:rPr lang="en-US" sz="2400" dirty="0">
                <a:latin typeface="Söhne"/>
              </a:rPr>
              <a:t>OS: Windows 7 Ultimate</a:t>
            </a:r>
          </a:p>
          <a:p>
            <a:pPr>
              <a:buFont typeface="Wingdings" panose="05000000000000000000" pitchFamily="2" charset="2"/>
              <a:buChar char="v"/>
            </a:pPr>
            <a:r>
              <a:rPr lang="en-US" sz="2400" dirty="0">
                <a:latin typeface="Söhne"/>
              </a:rPr>
              <a:t>CODING LANGUAGE: Python</a:t>
            </a:r>
          </a:p>
          <a:p>
            <a:pPr>
              <a:buFont typeface="Wingdings" panose="05000000000000000000" pitchFamily="2" charset="2"/>
              <a:buChar char="v"/>
            </a:pPr>
            <a:r>
              <a:rPr lang="en-US" sz="2400" dirty="0">
                <a:latin typeface="Söhne"/>
              </a:rPr>
              <a:t>BACKEND: Python</a:t>
            </a:r>
          </a:p>
          <a:p>
            <a:pPr>
              <a:buFont typeface="Wingdings" panose="05000000000000000000" pitchFamily="2" charset="2"/>
              <a:buChar char="v"/>
            </a:pPr>
            <a:r>
              <a:rPr lang="en-US" sz="2400" dirty="0">
                <a:latin typeface="Söhne"/>
              </a:rPr>
              <a:t>DESIGNING: Html, CSS, </a:t>
            </a:r>
            <a:r>
              <a:rPr lang="en-US" sz="2400" dirty="0" err="1">
                <a:latin typeface="Söhne"/>
              </a:rPr>
              <a:t>Javascript</a:t>
            </a:r>
            <a:endParaRPr lang="en-US" sz="2400" dirty="0">
              <a:latin typeface="Söhne"/>
            </a:endParaRPr>
          </a:p>
          <a:p>
            <a:pPr>
              <a:buFont typeface="Wingdings" panose="05000000000000000000" pitchFamily="2" charset="2"/>
              <a:buChar char="v"/>
            </a:pPr>
            <a:r>
              <a:rPr lang="en-US" sz="2400" dirty="0">
                <a:latin typeface="Söhne"/>
              </a:rPr>
              <a:t>DATABASE: MySQL(WAMP Server)</a:t>
            </a:r>
          </a:p>
        </p:txBody>
      </p:sp>
    </p:spTree>
    <p:extLst>
      <p:ext uri="{BB962C8B-B14F-4D97-AF65-F5344CB8AC3E}">
        <p14:creationId xmlns:p14="http://schemas.microsoft.com/office/powerpoint/2010/main" val="1902962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04BD26-C70E-4306-9553-6108FF90B14A}"/>
              </a:ext>
            </a:extLst>
          </p:cNvPr>
          <p:cNvSpPr>
            <a:spLocks noGrp="1"/>
          </p:cNvSpPr>
          <p:nvPr>
            <p:ph type="title"/>
          </p:nvPr>
        </p:nvSpPr>
        <p:spPr>
          <a:xfrm>
            <a:off x="685801" y="609601"/>
            <a:ext cx="10131425" cy="628650"/>
          </a:xfrm>
        </p:spPr>
        <p:txBody>
          <a:bodyPr>
            <a:noAutofit/>
          </a:bodyPr>
          <a:lstStyle/>
          <a:p>
            <a:pPr algn="ctr"/>
            <a:r>
              <a:rPr lang="en-US" sz="6000" b="1" dirty="0">
                <a:latin typeface="Söhne"/>
              </a:rPr>
              <a:t>CONTENTS</a:t>
            </a:r>
          </a:p>
        </p:txBody>
      </p:sp>
      <p:sp>
        <p:nvSpPr>
          <p:cNvPr id="5" name="Content Placeholder 4">
            <a:extLst>
              <a:ext uri="{FF2B5EF4-FFF2-40B4-BE49-F238E27FC236}">
                <a16:creationId xmlns:a16="http://schemas.microsoft.com/office/drawing/2014/main" id="{DCBF3E02-00E9-45DF-ABBB-8DDF67729EEE}"/>
              </a:ext>
            </a:extLst>
          </p:cNvPr>
          <p:cNvSpPr>
            <a:spLocks noGrp="1"/>
          </p:cNvSpPr>
          <p:nvPr>
            <p:ph idx="1"/>
          </p:nvPr>
        </p:nvSpPr>
        <p:spPr>
          <a:xfrm>
            <a:off x="781050" y="1309687"/>
            <a:ext cx="10131425" cy="4833938"/>
          </a:xfrm>
        </p:spPr>
        <p:txBody>
          <a:bodyPr>
            <a:normAutofit fontScale="70000" lnSpcReduction="20000"/>
          </a:bodyPr>
          <a:lstStyle/>
          <a:p>
            <a:pPr>
              <a:buFont typeface="Wingdings" panose="05000000000000000000" pitchFamily="2" charset="2"/>
              <a:buChar char="v"/>
            </a:pPr>
            <a:r>
              <a:rPr lang="en-US" sz="3200" b="1" dirty="0">
                <a:latin typeface="Söhne"/>
              </a:rPr>
              <a:t>ABSTRACT</a:t>
            </a:r>
          </a:p>
          <a:p>
            <a:pPr>
              <a:buFont typeface="Wingdings" panose="05000000000000000000" pitchFamily="2" charset="2"/>
              <a:buChar char="v"/>
            </a:pPr>
            <a:r>
              <a:rPr lang="en-US" sz="3200" b="1" dirty="0">
                <a:latin typeface="Söhne"/>
              </a:rPr>
              <a:t>INTRODUCTION </a:t>
            </a:r>
          </a:p>
          <a:p>
            <a:pPr>
              <a:buFont typeface="Wingdings" panose="05000000000000000000" pitchFamily="2" charset="2"/>
              <a:buChar char="v"/>
            </a:pPr>
            <a:r>
              <a:rPr lang="en-US" sz="3200" b="1" dirty="0">
                <a:latin typeface="Söhne"/>
              </a:rPr>
              <a:t>EXISTING SYSTEM AND PROPOSED SYSTEM</a:t>
            </a:r>
          </a:p>
          <a:p>
            <a:pPr>
              <a:buFont typeface="Wingdings" panose="05000000000000000000" pitchFamily="2" charset="2"/>
              <a:buChar char="v"/>
            </a:pPr>
            <a:r>
              <a:rPr lang="en-US" sz="3200" b="1" dirty="0">
                <a:latin typeface="Söhne"/>
              </a:rPr>
              <a:t>ALGORITHMS</a:t>
            </a:r>
          </a:p>
          <a:p>
            <a:pPr>
              <a:buFont typeface="Wingdings" panose="05000000000000000000" pitchFamily="2" charset="2"/>
              <a:buChar char="v"/>
            </a:pPr>
            <a:r>
              <a:rPr lang="en-US" sz="3200" b="1" dirty="0">
                <a:latin typeface="Söhne"/>
              </a:rPr>
              <a:t>SYSTEM ARCHITECTURE</a:t>
            </a:r>
          </a:p>
          <a:p>
            <a:pPr>
              <a:buFont typeface="Wingdings" panose="05000000000000000000" pitchFamily="2" charset="2"/>
              <a:buChar char="v"/>
            </a:pPr>
            <a:r>
              <a:rPr lang="en-US" sz="3200" b="1" dirty="0">
                <a:latin typeface="Söhne"/>
              </a:rPr>
              <a:t>MODULES</a:t>
            </a:r>
          </a:p>
          <a:p>
            <a:pPr>
              <a:buFont typeface="Wingdings" panose="05000000000000000000" pitchFamily="2" charset="2"/>
              <a:buChar char="v"/>
            </a:pPr>
            <a:r>
              <a:rPr lang="en-US" sz="3200" b="1" dirty="0">
                <a:latin typeface="Söhne"/>
              </a:rPr>
              <a:t>RESULT </a:t>
            </a:r>
          </a:p>
          <a:p>
            <a:pPr>
              <a:buFont typeface="Wingdings" panose="05000000000000000000" pitchFamily="2" charset="2"/>
              <a:buChar char="v"/>
            </a:pPr>
            <a:r>
              <a:rPr lang="en-US" sz="3200" b="1" dirty="0">
                <a:latin typeface="Söhne"/>
              </a:rPr>
              <a:t>PROJECT REQUIREMENTS</a:t>
            </a:r>
          </a:p>
          <a:p>
            <a:pPr>
              <a:buFont typeface="Wingdings" panose="05000000000000000000" pitchFamily="2" charset="2"/>
              <a:buChar char="v"/>
            </a:pPr>
            <a:r>
              <a:rPr lang="en-US" sz="3200" b="1" dirty="0">
                <a:latin typeface="Söhne"/>
              </a:rPr>
              <a:t>CONCLUSION</a:t>
            </a:r>
          </a:p>
          <a:p>
            <a:pPr>
              <a:buFont typeface="Wingdings" panose="05000000000000000000" pitchFamily="2" charset="2"/>
              <a:buChar char="v"/>
            </a:pPr>
            <a:r>
              <a:rPr lang="en-US" sz="3200" b="1" dirty="0">
                <a:latin typeface="Söhne"/>
              </a:rPr>
              <a:t>FUTURE SCOPE</a:t>
            </a:r>
          </a:p>
        </p:txBody>
      </p:sp>
    </p:spTree>
    <p:extLst>
      <p:ext uri="{BB962C8B-B14F-4D97-AF65-F5344CB8AC3E}">
        <p14:creationId xmlns:p14="http://schemas.microsoft.com/office/powerpoint/2010/main" val="41349794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D13D6-8A69-4ECD-A11E-C27B2CB5BBF2}"/>
              </a:ext>
            </a:extLst>
          </p:cNvPr>
          <p:cNvSpPr>
            <a:spLocks noGrp="1"/>
          </p:cNvSpPr>
          <p:nvPr>
            <p:ph type="title"/>
          </p:nvPr>
        </p:nvSpPr>
        <p:spPr>
          <a:xfrm>
            <a:off x="673472" y="103094"/>
            <a:ext cx="10131425" cy="1165411"/>
          </a:xfrm>
        </p:spPr>
        <p:txBody>
          <a:bodyPr>
            <a:normAutofit/>
          </a:bodyPr>
          <a:lstStyle/>
          <a:p>
            <a:pPr algn="ctr"/>
            <a:r>
              <a:rPr lang="en-US" sz="4400" b="1" dirty="0"/>
              <a:t>CONCLUSION </a:t>
            </a:r>
          </a:p>
        </p:txBody>
      </p:sp>
      <p:sp>
        <p:nvSpPr>
          <p:cNvPr id="3" name="Content Placeholder 2">
            <a:extLst>
              <a:ext uri="{FF2B5EF4-FFF2-40B4-BE49-F238E27FC236}">
                <a16:creationId xmlns:a16="http://schemas.microsoft.com/office/drawing/2014/main" id="{1B74BB7C-A55C-4BA5-9D14-ADE62779EAD6}"/>
              </a:ext>
            </a:extLst>
          </p:cNvPr>
          <p:cNvSpPr>
            <a:spLocks noGrp="1"/>
          </p:cNvSpPr>
          <p:nvPr>
            <p:ph idx="1"/>
          </p:nvPr>
        </p:nvSpPr>
        <p:spPr>
          <a:xfrm>
            <a:off x="485866" y="979394"/>
            <a:ext cx="11032662" cy="4899212"/>
          </a:xfrm>
        </p:spPr>
        <p:txBody>
          <a:bodyPr>
            <a:noAutofit/>
          </a:bodyPr>
          <a:lstStyle/>
          <a:p>
            <a:pPr>
              <a:buFont typeface="Wingdings" panose="05000000000000000000" pitchFamily="2" charset="2"/>
              <a:buChar char="v"/>
            </a:pPr>
            <a:r>
              <a:rPr lang="en-US" sz="2400" b="0" i="0" dirty="0">
                <a:effectLst/>
                <a:latin typeface="Söhne"/>
              </a:rPr>
              <a:t>The Internet's growth and user base expansion have led to the widespread use of recommender systems. Food recommender systems, integral to lifestyle applications, are evolving to address previous limitations.</a:t>
            </a:r>
          </a:p>
          <a:p>
            <a:pPr>
              <a:buFont typeface="Wingdings" panose="05000000000000000000" pitchFamily="2" charset="2"/>
              <a:buChar char="v"/>
            </a:pPr>
            <a:r>
              <a:rPr lang="en-US" sz="2400" b="0" i="0" dirty="0">
                <a:effectLst/>
                <a:latin typeface="Söhne"/>
              </a:rPr>
              <a:t> This project introduces a novel hybrid food recommender system, resolving issues like ingredient, time stamp, cold start users, cold start foods, and user community neglect. The approach combines food content-based and user-based recommendations, leveraging graph clustering and deep learning.</a:t>
            </a:r>
          </a:p>
          <a:p>
            <a:pPr>
              <a:buFont typeface="Wingdings" panose="05000000000000000000" pitchFamily="2" charset="2"/>
              <a:buChar char="v"/>
            </a:pPr>
            <a:r>
              <a:rPr lang="en-US" sz="2400" b="0" i="0" dirty="0">
                <a:effectLst/>
                <a:latin typeface="Söhne"/>
              </a:rPr>
              <a:t> Evaluation against state-of-the-art methods across multiple metrics demonstrates its superior performance. </a:t>
            </a:r>
            <a:r>
              <a:rPr lang="en-US" sz="2400" dirty="0">
                <a:effectLst/>
                <a:latin typeface="Söhne"/>
                <a:ea typeface="Times New Roman" panose="02020603050405020304" pitchFamily="18" charset="0"/>
              </a:rPr>
              <a:t>Using user-based and content-based models as well as using time information, trust network, and user communities, the proposed method addresses all four issues simultaneously and aims to improve the final accuracy of the recommender-system. </a:t>
            </a:r>
            <a:endParaRPr lang="en-US" sz="2400" dirty="0"/>
          </a:p>
        </p:txBody>
      </p:sp>
    </p:spTree>
    <p:extLst>
      <p:ext uri="{BB962C8B-B14F-4D97-AF65-F5344CB8AC3E}">
        <p14:creationId xmlns:p14="http://schemas.microsoft.com/office/powerpoint/2010/main" val="21409294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476EC-B9EA-230C-1D76-C1353D9D1CAB}"/>
              </a:ext>
            </a:extLst>
          </p:cNvPr>
          <p:cNvSpPr>
            <a:spLocks noGrp="1"/>
          </p:cNvSpPr>
          <p:nvPr>
            <p:ph type="title"/>
          </p:nvPr>
        </p:nvSpPr>
        <p:spPr>
          <a:xfrm>
            <a:off x="3781425" y="90144"/>
            <a:ext cx="5114925" cy="1371600"/>
          </a:xfrm>
        </p:spPr>
        <p:txBody>
          <a:bodyPr>
            <a:normAutofit/>
          </a:bodyPr>
          <a:lstStyle/>
          <a:p>
            <a:r>
              <a:rPr lang="en-US" sz="4400" b="1" dirty="0"/>
              <a:t>FUTURE SCOPE</a:t>
            </a:r>
            <a:endParaRPr lang="en-IN" sz="4400" b="1" dirty="0"/>
          </a:p>
        </p:txBody>
      </p:sp>
      <p:sp>
        <p:nvSpPr>
          <p:cNvPr id="4" name="TextBox 3">
            <a:extLst>
              <a:ext uri="{FF2B5EF4-FFF2-40B4-BE49-F238E27FC236}">
                <a16:creationId xmlns:a16="http://schemas.microsoft.com/office/drawing/2014/main" id="{A46660C1-CAD3-3559-6A7D-D84C36A579DE}"/>
              </a:ext>
            </a:extLst>
          </p:cNvPr>
          <p:cNvSpPr txBox="1"/>
          <p:nvPr/>
        </p:nvSpPr>
        <p:spPr>
          <a:xfrm>
            <a:off x="685800" y="1285786"/>
            <a:ext cx="10820400" cy="5539978"/>
          </a:xfrm>
          <a:prstGeom prst="rect">
            <a:avLst/>
          </a:prstGeom>
          <a:noFill/>
        </p:spPr>
        <p:txBody>
          <a:bodyPr wrap="square">
            <a:spAutoFit/>
          </a:bodyPr>
          <a:lstStyle/>
          <a:p>
            <a:pPr marL="285750" indent="-285750">
              <a:buFont typeface="Wingdings" panose="05000000000000000000" pitchFamily="2" charset="2"/>
              <a:buChar char="v"/>
            </a:pPr>
            <a:r>
              <a:rPr lang="en-US" sz="2400" b="0" i="0" dirty="0">
                <a:effectLst/>
                <a:latin typeface="Söhne"/>
              </a:rPr>
              <a:t>Future work will integrate user side information for enhanced recommendations and consider nutritional aspects to promote healthier eating habits, potentially mitigating non-infectious disease symptoms.</a:t>
            </a:r>
          </a:p>
          <a:p>
            <a:pPr marL="285750" indent="-285750">
              <a:buFont typeface="Wingdings" panose="05000000000000000000" pitchFamily="2" charset="2"/>
              <a:buChar char="v"/>
            </a:pPr>
            <a:endParaRPr lang="en-US" sz="2400" dirty="0">
              <a:latin typeface="Söhne"/>
            </a:endParaRPr>
          </a:p>
          <a:p>
            <a:pPr marL="285750" indent="-285750">
              <a:buFont typeface="Wingdings" panose="05000000000000000000" pitchFamily="2" charset="2"/>
              <a:buChar char="v"/>
            </a:pPr>
            <a:r>
              <a:rPr lang="en-US" sz="2400" dirty="0">
                <a:effectLst/>
                <a:latin typeface="Söhne"/>
                <a:ea typeface="Times New Roman" panose="02020603050405020304" pitchFamily="18" charset="0"/>
              </a:rPr>
              <a:t>We aim to incorporate the side information of users (e.g., gender, age, weight, height, location, and culture) into the food recommendation framework in the future works to further improve the final performance of the food recommendation.</a:t>
            </a:r>
          </a:p>
          <a:p>
            <a:pPr marL="285750" indent="-285750">
              <a:buFont typeface="Wingdings" panose="05000000000000000000" pitchFamily="2" charset="2"/>
              <a:buChar char="v"/>
            </a:pPr>
            <a:endParaRPr lang="en-US" sz="2400" dirty="0">
              <a:latin typeface="Söhne"/>
              <a:ea typeface="Times New Roman" panose="02020603050405020304" pitchFamily="18" charset="0"/>
            </a:endParaRPr>
          </a:p>
          <a:p>
            <a:pPr marL="285750" indent="-285750">
              <a:buFont typeface="Wingdings" panose="05000000000000000000" pitchFamily="2" charset="2"/>
              <a:buChar char="v"/>
            </a:pPr>
            <a:r>
              <a:rPr lang="en-US" sz="2400" dirty="0">
                <a:effectLst/>
                <a:latin typeface="Söhne"/>
                <a:ea typeface="Times New Roman" panose="02020603050405020304" pitchFamily="18" charset="0"/>
              </a:rPr>
              <a:t>In addition, a proper eating habit can lessen the severity of symptoms associated with non-infectious diseases. In future works, we aim to use nutritional characteristics of each food as additional information and recommend foods according to each person's health status and diseases.</a:t>
            </a:r>
            <a:endParaRPr lang="en-IN" sz="2400" dirty="0">
              <a:effectLst/>
              <a:latin typeface="Söhne"/>
              <a:ea typeface="Times New Roman" panose="02020603050405020304" pitchFamily="18" charset="0"/>
            </a:endParaRPr>
          </a:p>
          <a:p>
            <a:pPr marL="285750" indent="-285750">
              <a:buFont typeface="Wingdings" panose="05000000000000000000" pitchFamily="2" charset="2"/>
              <a:buChar char="v"/>
            </a:pPr>
            <a:endParaRPr lang="en-IN" sz="2400" dirty="0">
              <a:effectLst/>
              <a:latin typeface="Söhne"/>
              <a:ea typeface="Times New Roman" panose="02020603050405020304" pitchFamily="18" charset="0"/>
            </a:endParaRPr>
          </a:p>
          <a:p>
            <a:endParaRPr lang="en-IN" dirty="0"/>
          </a:p>
        </p:txBody>
      </p:sp>
    </p:spTree>
    <p:extLst>
      <p:ext uri="{BB962C8B-B14F-4D97-AF65-F5344CB8AC3E}">
        <p14:creationId xmlns:p14="http://schemas.microsoft.com/office/powerpoint/2010/main" val="20589036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994D30-F08B-4E0D-907E-6B01EE29D31A}"/>
              </a:ext>
            </a:extLst>
          </p:cNvPr>
          <p:cNvSpPr>
            <a:spLocks noGrp="1"/>
          </p:cNvSpPr>
          <p:nvPr>
            <p:ph type="title"/>
          </p:nvPr>
        </p:nvSpPr>
        <p:spPr>
          <a:xfrm>
            <a:off x="2663079" y="1625974"/>
            <a:ext cx="6621744" cy="2796988"/>
          </a:xfrm>
        </p:spPr>
        <p:txBody>
          <a:bodyPr>
            <a:normAutofit/>
          </a:bodyPr>
          <a:lstStyle/>
          <a:p>
            <a:pPr algn="ctr"/>
            <a:r>
              <a:rPr lang="en-US" sz="6000" b="1" dirty="0">
                <a:solidFill>
                  <a:schemeClr val="tx1"/>
                </a:solidFill>
                <a:latin typeface="Söhne"/>
              </a:rPr>
              <a:t>THANK YOU!</a:t>
            </a:r>
          </a:p>
        </p:txBody>
      </p:sp>
    </p:spTree>
    <p:extLst>
      <p:ext uri="{BB962C8B-B14F-4D97-AF65-F5344CB8AC3E}">
        <p14:creationId xmlns:p14="http://schemas.microsoft.com/office/powerpoint/2010/main" val="35041578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9A30C-B40D-4951-B254-36BB71E27A8E}"/>
              </a:ext>
            </a:extLst>
          </p:cNvPr>
          <p:cNvSpPr>
            <a:spLocks noGrp="1"/>
          </p:cNvSpPr>
          <p:nvPr>
            <p:ph type="title"/>
          </p:nvPr>
        </p:nvSpPr>
        <p:spPr>
          <a:xfrm>
            <a:off x="685800" y="276226"/>
            <a:ext cx="10131425" cy="666748"/>
          </a:xfrm>
        </p:spPr>
        <p:txBody>
          <a:bodyPr>
            <a:noAutofit/>
          </a:bodyPr>
          <a:lstStyle/>
          <a:p>
            <a:pPr algn="ctr"/>
            <a:r>
              <a:rPr lang="en-US" sz="5400" b="1" dirty="0"/>
              <a:t>ABSTRACT</a:t>
            </a:r>
          </a:p>
        </p:txBody>
      </p:sp>
      <p:sp>
        <p:nvSpPr>
          <p:cNvPr id="3" name="Content Placeholder 2">
            <a:extLst>
              <a:ext uri="{FF2B5EF4-FFF2-40B4-BE49-F238E27FC236}">
                <a16:creationId xmlns:a16="http://schemas.microsoft.com/office/drawing/2014/main" id="{12B30C4E-5A53-46C3-B344-8A2481739A14}"/>
              </a:ext>
            </a:extLst>
          </p:cNvPr>
          <p:cNvSpPr>
            <a:spLocks noGrp="1"/>
          </p:cNvSpPr>
          <p:nvPr>
            <p:ph idx="1"/>
          </p:nvPr>
        </p:nvSpPr>
        <p:spPr>
          <a:xfrm>
            <a:off x="504825" y="942974"/>
            <a:ext cx="11182350" cy="5381625"/>
          </a:xfrm>
        </p:spPr>
        <p:txBody>
          <a:bodyPr>
            <a:normAutofit lnSpcReduction="10000"/>
          </a:bodyPr>
          <a:lstStyle/>
          <a:p>
            <a:pPr>
              <a:buFont typeface="Wingdings" panose="05000000000000000000" pitchFamily="2" charset="2"/>
              <a:buChar char="v"/>
            </a:pPr>
            <a:r>
              <a:rPr lang="en-US" sz="2200" b="0" i="0" dirty="0">
                <a:effectLst/>
                <a:latin typeface="Söhne"/>
              </a:rPr>
              <a:t>This project aims in helping users adjust their eating habits and achieve a healthier diet using food recommendation system.</a:t>
            </a:r>
          </a:p>
          <a:p>
            <a:pPr>
              <a:buFont typeface="Wingdings" panose="05000000000000000000" pitchFamily="2" charset="2"/>
              <a:buChar char="v"/>
            </a:pPr>
            <a:r>
              <a:rPr lang="en-US" sz="2200" b="0" i="0" dirty="0">
                <a:effectLst/>
                <a:latin typeface="Söhne"/>
              </a:rPr>
              <a:t> </a:t>
            </a:r>
            <a:r>
              <a:rPr lang="en-US" sz="2200" dirty="0">
                <a:effectLst/>
                <a:latin typeface="Söhne"/>
                <a:ea typeface="Calibri" panose="020F0502020204030204" pitchFamily="34" charset="0"/>
              </a:rPr>
              <a:t>This project aims to develop a new hybrid food recommender-system to overcome the shortcomings of previous systems, such as ignoring food ingredients, time factor, cold start users, cold start food items and community aspects. </a:t>
            </a:r>
            <a:endParaRPr lang="en-US" sz="2200" b="0" i="0" dirty="0">
              <a:effectLst/>
              <a:latin typeface="Söhne"/>
            </a:endParaRPr>
          </a:p>
          <a:p>
            <a:pPr>
              <a:buFont typeface="Wingdings" panose="05000000000000000000" pitchFamily="2" charset="2"/>
              <a:buChar char="v"/>
            </a:pPr>
            <a:r>
              <a:rPr lang="en-US" sz="2200" dirty="0">
                <a:effectLst/>
                <a:latin typeface="Söhne"/>
                <a:ea typeface="Calibri" panose="020F0502020204030204" pitchFamily="34" charset="0"/>
              </a:rPr>
              <a:t>The proposed method involves two phases: food content-based recommendation and user-based recommendation. Graph clustering is used in the first phase, and a deep-learning based approach is used in the second phase to cluster both users and food items. </a:t>
            </a:r>
          </a:p>
          <a:p>
            <a:pPr>
              <a:buFont typeface="Wingdings" panose="05000000000000000000" pitchFamily="2" charset="2"/>
              <a:buChar char="v"/>
            </a:pPr>
            <a:r>
              <a:rPr lang="en-US" dirty="0">
                <a:effectLst/>
                <a:latin typeface="Söhne"/>
                <a:ea typeface="Calibri" panose="020F0502020204030204" pitchFamily="34" charset="0"/>
              </a:rPr>
              <a:t>Besides a holistic-like approach is employed to account for time and user-community related issues in a way that improves the quality of the recommendation provided to the user.  We compared our model with a set of state-of-the-art recommender-systems using five distinct performance metrics: Precision, Recall, F1, AUC and NDCG. Experiments using dataset extracted from “Allrecipes.com” demonstrated that the developed food recommender-system performed best.</a:t>
            </a:r>
            <a:endParaRPr lang="en-IN" dirty="0">
              <a:effectLst/>
              <a:latin typeface="Söhne"/>
              <a:ea typeface="Times New Roman" panose="02020603050405020304" pitchFamily="18" charset="0"/>
            </a:endParaRPr>
          </a:p>
          <a:p>
            <a:pPr>
              <a:buFont typeface="Wingdings" panose="05000000000000000000" pitchFamily="2" charset="2"/>
              <a:buChar char="v"/>
            </a:pPr>
            <a:endParaRPr lang="en-US" dirty="0"/>
          </a:p>
        </p:txBody>
      </p:sp>
    </p:spTree>
    <p:extLst>
      <p:ext uri="{BB962C8B-B14F-4D97-AF65-F5344CB8AC3E}">
        <p14:creationId xmlns:p14="http://schemas.microsoft.com/office/powerpoint/2010/main" val="3031638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D8A66-662F-4885-052A-D2C0DD6FC241}"/>
              </a:ext>
            </a:extLst>
          </p:cNvPr>
          <p:cNvSpPr>
            <a:spLocks noGrp="1"/>
          </p:cNvSpPr>
          <p:nvPr>
            <p:ph type="title"/>
          </p:nvPr>
        </p:nvSpPr>
        <p:spPr>
          <a:xfrm>
            <a:off x="919119" y="1"/>
            <a:ext cx="9520281" cy="1123950"/>
          </a:xfrm>
        </p:spPr>
        <p:txBody>
          <a:bodyPr>
            <a:normAutofit/>
          </a:bodyPr>
          <a:lstStyle/>
          <a:p>
            <a:r>
              <a:rPr lang="en-US" sz="4400" dirty="0"/>
              <a:t>INTRODUCTION</a:t>
            </a:r>
            <a:endParaRPr lang="en-IN" sz="4400" dirty="0"/>
          </a:p>
        </p:txBody>
      </p:sp>
      <p:sp>
        <p:nvSpPr>
          <p:cNvPr id="4" name="TextBox 3">
            <a:extLst>
              <a:ext uri="{FF2B5EF4-FFF2-40B4-BE49-F238E27FC236}">
                <a16:creationId xmlns:a16="http://schemas.microsoft.com/office/drawing/2014/main" id="{F59732E6-DB81-5C45-CA68-0641590AAE4D}"/>
              </a:ext>
            </a:extLst>
          </p:cNvPr>
          <p:cNvSpPr txBox="1"/>
          <p:nvPr/>
        </p:nvSpPr>
        <p:spPr>
          <a:xfrm>
            <a:off x="285750" y="1053685"/>
            <a:ext cx="11487150" cy="5016758"/>
          </a:xfrm>
          <a:prstGeom prst="rect">
            <a:avLst/>
          </a:prstGeom>
          <a:noFill/>
        </p:spPr>
        <p:txBody>
          <a:bodyPr wrap="square">
            <a:spAutoFit/>
          </a:bodyPr>
          <a:lstStyle/>
          <a:p>
            <a:pPr marL="342900" indent="-342900" algn="l">
              <a:buFont typeface="Wingdings" panose="05000000000000000000" pitchFamily="2" charset="2"/>
              <a:buChar char="v"/>
            </a:pPr>
            <a:r>
              <a:rPr lang="en-US" sz="2000" dirty="0">
                <a:effectLst/>
                <a:latin typeface="Söhne"/>
                <a:ea typeface="Times New Roman" panose="02020603050405020304" pitchFamily="18" charset="0"/>
              </a:rPr>
              <a:t>In recent years, researchers have become more interested in recommender-systems as one of the most successful personalization tools on the web . It can be used to help the user identify the right service, reduce the information overload, guide the user towards some personalized behavior, and find user's favorite items within a large amount of information, among others.</a:t>
            </a:r>
          </a:p>
          <a:p>
            <a:pPr algn="l"/>
            <a:r>
              <a:rPr lang="en-US" sz="2000" dirty="0">
                <a:effectLst/>
                <a:latin typeface="Söhne"/>
                <a:ea typeface="Times New Roman" panose="02020603050405020304" pitchFamily="18" charset="0"/>
              </a:rPr>
              <a:t> </a:t>
            </a:r>
          </a:p>
          <a:p>
            <a:pPr marL="342900" indent="-342900" algn="l">
              <a:buFont typeface="Wingdings" panose="05000000000000000000" pitchFamily="2" charset="2"/>
              <a:buChar char="v"/>
            </a:pPr>
            <a:r>
              <a:rPr lang="en-US" sz="2000" dirty="0">
                <a:effectLst/>
                <a:latin typeface="Söhne"/>
                <a:ea typeface="Times New Roman" panose="02020603050405020304" pitchFamily="18" charset="0"/>
              </a:rPr>
              <a:t>In a typical recommender-system, users' interests are discovered and items and services are recommended accordingly. In a variety of lifestyle applications and services, food recommendation plays an important role as a tool assisting users   to change behavior and adopt healthy lifestyle .</a:t>
            </a:r>
          </a:p>
          <a:p>
            <a:pPr marL="342900" indent="-342900" algn="l">
              <a:buFont typeface="Wingdings" panose="05000000000000000000" pitchFamily="2" charset="2"/>
              <a:buChar char="v"/>
            </a:pPr>
            <a:endParaRPr lang="en-US" sz="2000" dirty="0">
              <a:effectLst/>
              <a:latin typeface="Söhne"/>
              <a:ea typeface="Times New Roman" panose="02020603050405020304" pitchFamily="18" charset="0"/>
            </a:endParaRPr>
          </a:p>
          <a:p>
            <a:pPr marL="342900" indent="-342900" algn="l">
              <a:buFont typeface="Wingdings" panose="05000000000000000000" pitchFamily="2" charset="2"/>
              <a:buChar char="v"/>
            </a:pPr>
            <a:r>
              <a:rPr lang="en-US" sz="2000" dirty="0">
                <a:effectLst/>
                <a:latin typeface="Söhne"/>
                <a:ea typeface="Times New Roman" panose="02020603050405020304" pitchFamily="18" charset="0"/>
              </a:rPr>
              <a:t> Typically, food recommendation attempt to provide the user with a personalized food recommendation in terms of recipes, scale of change and time required to achieve specific objectives that might be associated with diet requirement or any lifestyle demand .</a:t>
            </a:r>
          </a:p>
          <a:p>
            <a:pPr algn="l"/>
            <a:r>
              <a:rPr lang="en-US" sz="2000" dirty="0">
                <a:effectLst/>
                <a:latin typeface="Söhne"/>
                <a:ea typeface="Times New Roman" panose="02020603050405020304" pitchFamily="18" charset="0"/>
              </a:rPr>
              <a:t> </a:t>
            </a:r>
          </a:p>
          <a:p>
            <a:pPr marL="342900" indent="-342900" algn="l">
              <a:buFont typeface="Wingdings" panose="05000000000000000000" pitchFamily="2" charset="2"/>
              <a:buChar char="v"/>
            </a:pPr>
            <a:r>
              <a:rPr lang="en-US" sz="2000" dirty="0">
                <a:effectLst/>
                <a:latin typeface="Söhne"/>
                <a:ea typeface="Times New Roman" panose="02020603050405020304" pitchFamily="18" charset="0"/>
              </a:rPr>
              <a:t>Traditionally, research in food recommendation has seen little attention when compared to recommendation in other leisure and entertainment fields (e.g., music, book, shopping recommendation systems), possibly due to cultural barriers and difficulty to predict what people might like to eat.</a:t>
            </a:r>
            <a:endParaRPr lang="en-US" sz="2000" b="0" i="0" dirty="0">
              <a:effectLst/>
              <a:latin typeface="Söhne"/>
            </a:endParaRPr>
          </a:p>
        </p:txBody>
      </p:sp>
    </p:spTree>
    <p:extLst>
      <p:ext uri="{BB962C8B-B14F-4D97-AF65-F5344CB8AC3E}">
        <p14:creationId xmlns:p14="http://schemas.microsoft.com/office/powerpoint/2010/main" val="1626505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ACDFC-A4D8-1A8A-4E26-26DB7A377229}"/>
              </a:ext>
            </a:extLst>
          </p:cNvPr>
          <p:cNvSpPr>
            <a:spLocks noGrp="1"/>
          </p:cNvSpPr>
          <p:nvPr>
            <p:ph type="title"/>
          </p:nvPr>
        </p:nvSpPr>
        <p:spPr>
          <a:xfrm>
            <a:off x="1131287" y="114299"/>
            <a:ext cx="9692640" cy="1077727"/>
          </a:xfrm>
        </p:spPr>
        <p:txBody>
          <a:bodyPr>
            <a:normAutofit/>
          </a:bodyPr>
          <a:lstStyle/>
          <a:p>
            <a:pPr algn="ctr"/>
            <a:r>
              <a:rPr lang="en-US" sz="4400" b="1" dirty="0">
                <a:latin typeface="Söhne"/>
              </a:rPr>
              <a:t>EXISTING SYSTEM</a:t>
            </a:r>
            <a:endParaRPr lang="en-IN" sz="4400" b="1" dirty="0">
              <a:latin typeface="Söhne"/>
            </a:endParaRPr>
          </a:p>
        </p:txBody>
      </p:sp>
      <p:sp>
        <p:nvSpPr>
          <p:cNvPr id="4" name="TextBox 3">
            <a:extLst>
              <a:ext uri="{FF2B5EF4-FFF2-40B4-BE49-F238E27FC236}">
                <a16:creationId xmlns:a16="http://schemas.microsoft.com/office/drawing/2014/main" id="{5E5C565C-AEB1-DC14-A00D-40B8F9692428}"/>
              </a:ext>
            </a:extLst>
          </p:cNvPr>
          <p:cNvSpPr txBox="1"/>
          <p:nvPr/>
        </p:nvSpPr>
        <p:spPr>
          <a:xfrm>
            <a:off x="610269" y="1032794"/>
            <a:ext cx="10734675" cy="5584606"/>
          </a:xfrm>
          <a:prstGeom prst="rect">
            <a:avLst/>
          </a:prstGeom>
          <a:noFill/>
        </p:spPr>
        <p:txBody>
          <a:bodyPr wrap="square">
            <a:spAutoFit/>
          </a:bodyPr>
          <a:lstStyle/>
          <a:p>
            <a:pPr marL="342900" indent="-342900" algn="just">
              <a:lnSpc>
                <a:spcPct val="150000"/>
              </a:lnSpc>
              <a:buFont typeface="Wingdings" panose="05000000000000000000" pitchFamily="2" charset="2"/>
              <a:buChar char="v"/>
            </a:pPr>
            <a:r>
              <a:rPr lang="en-US" sz="2000" dirty="0">
                <a:effectLst/>
                <a:latin typeface="Söhne"/>
                <a:ea typeface="Calibri" panose="020F0502020204030204" pitchFamily="34" charset="0"/>
              </a:rPr>
              <a:t> </a:t>
            </a:r>
            <a:r>
              <a:rPr lang="en-US" sz="2000" u="sng" dirty="0">
                <a:effectLst/>
                <a:latin typeface="Söhne"/>
                <a:ea typeface="Calibri" panose="020F0502020204030204" pitchFamily="34" charset="0"/>
              </a:rPr>
              <a:t>Ingredients of foods</a:t>
            </a:r>
            <a:r>
              <a:rPr lang="en-US" sz="2000" dirty="0">
                <a:effectLst/>
                <a:latin typeface="Söhne"/>
                <a:ea typeface="Calibri" panose="020F0502020204030204" pitchFamily="34" charset="0"/>
              </a:rPr>
              <a:t>: Most previous food recommender-systems  rely primarily on historical ratings of users to draw upon food recommendations through a collaborative filtering approach that ignores food ingredients. This is due to the observation that a given food is usually preferred by an individual because it contains ingredients, he/she may like to eat. This may overlook some important aspects in the recommendation. For example, foods containing chicken wings may be a person's favorite food, while he/she may be allergic to some types of spices that can be used during the food preparation. Therefore, collaborative filtering recommender-systems may not be enough to account for such user's preferences and constraints.</a:t>
            </a:r>
            <a:endParaRPr lang="en-IN" sz="2000" dirty="0">
              <a:effectLst/>
              <a:latin typeface="Söhne"/>
              <a:ea typeface="Times New Roman" panose="02020603050405020304" pitchFamily="18" charset="0"/>
            </a:endParaRPr>
          </a:p>
          <a:p>
            <a:pPr marL="342900" indent="-342900" algn="just">
              <a:lnSpc>
                <a:spcPct val="150000"/>
              </a:lnSpc>
              <a:buFont typeface="Wingdings" panose="05000000000000000000" pitchFamily="2" charset="2"/>
              <a:buChar char="v"/>
            </a:pPr>
            <a:r>
              <a:rPr lang="en-US" sz="2000" dirty="0">
                <a:effectLst/>
                <a:latin typeface="Söhne"/>
                <a:ea typeface="Calibri" panose="020F0502020204030204" pitchFamily="34" charset="0"/>
              </a:rPr>
              <a:t> </a:t>
            </a:r>
            <a:r>
              <a:rPr lang="en-US" sz="2000" u="sng" dirty="0">
                <a:effectLst/>
                <a:latin typeface="Söhne"/>
                <a:ea typeface="Calibri" panose="020F0502020204030204" pitchFamily="34" charset="0"/>
              </a:rPr>
              <a:t>Time factor</a:t>
            </a:r>
            <a:r>
              <a:rPr lang="en-US" sz="2000" dirty="0">
                <a:effectLst/>
                <a:latin typeface="Söhne"/>
                <a:ea typeface="Calibri" panose="020F0502020204030204" pitchFamily="34" charset="0"/>
              </a:rPr>
              <a:t>: Traditional recommender-systems are based on the premise that users with similar preferences in the past will have similar tastes in the future. Accordingly, these recommender-systems use static data and ignore potential changes in user's food preferences, diet or life style that can occur over time in realistic scenarios.</a:t>
            </a:r>
            <a:endParaRPr lang="en-IN" sz="2000" dirty="0">
              <a:effectLst/>
              <a:latin typeface="Söhne"/>
              <a:ea typeface="Times New Roman" panose="02020603050405020304" pitchFamily="18" charset="0"/>
            </a:endParaRPr>
          </a:p>
        </p:txBody>
      </p:sp>
    </p:spTree>
    <p:extLst>
      <p:ext uri="{BB962C8B-B14F-4D97-AF65-F5344CB8AC3E}">
        <p14:creationId xmlns:p14="http://schemas.microsoft.com/office/powerpoint/2010/main" val="115306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28B5BF0-E1E9-959A-3781-F52CAEB271CA}"/>
              </a:ext>
            </a:extLst>
          </p:cNvPr>
          <p:cNvSpPr txBox="1"/>
          <p:nvPr/>
        </p:nvSpPr>
        <p:spPr>
          <a:xfrm>
            <a:off x="371475" y="215364"/>
            <a:ext cx="11449050" cy="6046271"/>
          </a:xfrm>
          <a:prstGeom prst="rect">
            <a:avLst/>
          </a:prstGeom>
          <a:noFill/>
        </p:spPr>
        <p:txBody>
          <a:bodyPr wrap="square">
            <a:spAutoFit/>
          </a:bodyPr>
          <a:lstStyle/>
          <a:p>
            <a:pPr marL="342900" indent="-342900" algn="just">
              <a:lnSpc>
                <a:spcPct val="150000"/>
              </a:lnSpc>
              <a:buFont typeface="Wingdings" panose="05000000000000000000" pitchFamily="2" charset="2"/>
              <a:buChar char="v"/>
            </a:pPr>
            <a:r>
              <a:rPr lang="en-US" sz="2000" i="1" u="sng" dirty="0">
                <a:effectLst/>
                <a:latin typeface="Söhne"/>
                <a:ea typeface="Calibri" panose="020F0502020204030204" pitchFamily="34" charset="0"/>
              </a:rPr>
              <a:t>Cold start users and cold start foods</a:t>
            </a:r>
            <a:r>
              <a:rPr lang="en-US" sz="2000" i="1" dirty="0">
                <a:effectLst/>
                <a:latin typeface="Söhne"/>
                <a:ea typeface="Calibri" panose="020F0502020204030204" pitchFamily="34" charset="0"/>
              </a:rPr>
              <a:t>: </a:t>
            </a:r>
            <a:r>
              <a:rPr lang="en-US" sz="2000" dirty="0">
                <a:effectLst/>
                <a:latin typeface="Söhne"/>
                <a:ea typeface="Calibri" panose="020F0502020204030204" pitchFamily="34" charset="0"/>
              </a:rPr>
              <a:t>Due to the fact that users often rate just a few foods, traditional collaborative filtering-based food recommender systems have difficulty recognizing active user neighbors or similar foods. Accordingly, collaborative Filtering-based food recommendation are only able to suggest foods to users who have rated enough foods. Cold start users, who have rated only few food items, are thereby ignored. Similarly, new food items (food cold start) that have not attracted yet enough ratings from users are ignored as well by such a collaborative filtering-based approach.</a:t>
            </a:r>
            <a:endParaRPr lang="en-IN" sz="2000" dirty="0">
              <a:effectLst/>
              <a:latin typeface="Söhne"/>
              <a:ea typeface="Times New Roman" panose="02020603050405020304" pitchFamily="18" charset="0"/>
            </a:endParaRPr>
          </a:p>
          <a:p>
            <a:pPr marL="342900" indent="-342900" algn="just">
              <a:lnSpc>
                <a:spcPct val="150000"/>
              </a:lnSpc>
              <a:buFont typeface="Wingdings" panose="05000000000000000000" pitchFamily="2" charset="2"/>
              <a:buChar char="v"/>
            </a:pPr>
            <a:r>
              <a:rPr lang="en-US" sz="2000" i="1" u="sng" dirty="0">
                <a:effectLst/>
                <a:latin typeface="Söhne"/>
                <a:ea typeface="Calibri" panose="020F0502020204030204" pitchFamily="34" charset="0"/>
              </a:rPr>
              <a:t>Users' community</a:t>
            </a:r>
            <a:r>
              <a:rPr lang="en-US" sz="2000" i="1" dirty="0">
                <a:effectLst/>
                <a:latin typeface="Söhne"/>
                <a:ea typeface="Calibri" panose="020F0502020204030204" pitchFamily="34" charset="0"/>
              </a:rPr>
              <a:t>: </a:t>
            </a:r>
            <a:r>
              <a:rPr lang="en-US" sz="2000" dirty="0">
                <a:effectLst/>
                <a:latin typeface="Söhne"/>
                <a:ea typeface="Calibri" panose="020F0502020204030204" pitchFamily="34" charset="0"/>
              </a:rPr>
              <a:t>Another issue, which is again ignored in existing recommender-systems, is the user's neighborhood or community aspect. Intuitively, community aspect can be utilized to predict the rating of unseen food item and the success likelihood of a given diet, extrapolating from active users' activities in the neighborhood. Typically, community aspect can be handled using clustering-based models. Nevertheless, it has been shown that such an approach also suffers from several other difficulties as well, which are somehow inherent to clustering techniques employed (e.g., optimal number of clusters, efficiency of similarity measures employed).</a:t>
            </a:r>
            <a:endParaRPr lang="en-IN" sz="2000" dirty="0">
              <a:effectLst/>
              <a:latin typeface="Söhne"/>
              <a:ea typeface="Times New Roman" panose="02020603050405020304" pitchFamily="18" charset="0"/>
            </a:endParaRPr>
          </a:p>
        </p:txBody>
      </p:sp>
    </p:spTree>
    <p:extLst>
      <p:ext uri="{BB962C8B-B14F-4D97-AF65-F5344CB8AC3E}">
        <p14:creationId xmlns:p14="http://schemas.microsoft.com/office/powerpoint/2010/main" val="1178193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A2F7F-561E-8E22-A069-AF7A2F00F698}"/>
              </a:ext>
            </a:extLst>
          </p:cNvPr>
          <p:cNvSpPr>
            <a:spLocks noGrp="1"/>
          </p:cNvSpPr>
          <p:nvPr>
            <p:ph type="title"/>
          </p:nvPr>
        </p:nvSpPr>
        <p:spPr>
          <a:xfrm>
            <a:off x="857251" y="66675"/>
            <a:ext cx="9692640" cy="1325562"/>
          </a:xfrm>
        </p:spPr>
        <p:txBody>
          <a:bodyPr>
            <a:normAutofit/>
          </a:bodyPr>
          <a:lstStyle/>
          <a:p>
            <a:r>
              <a:rPr lang="en-US" sz="4400" b="1" dirty="0">
                <a:latin typeface="Söhne"/>
              </a:rPr>
              <a:t>PROPOSED SYSTEM</a:t>
            </a:r>
            <a:endParaRPr lang="en-IN" sz="4400" b="1" dirty="0">
              <a:latin typeface="Söhne"/>
            </a:endParaRPr>
          </a:p>
        </p:txBody>
      </p:sp>
      <p:sp>
        <p:nvSpPr>
          <p:cNvPr id="4" name="TextBox 3">
            <a:extLst>
              <a:ext uri="{FF2B5EF4-FFF2-40B4-BE49-F238E27FC236}">
                <a16:creationId xmlns:a16="http://schemas.microsoft.com/office/drawing/2014/main" id="{1F471519-77CD-FB37-0EB1-B010C146C742}"/>
              </a:ext>
            </a:extLst>
          </p:cNvPr>
          <p:cNvSpPr txBox="1"/>
          <p:nvPr/>
        </p:nvSpPr>
        <p:spPr>
          <a:xfrm>
            <a:off x="428624" y="1163408"/>
            <a:ext cx="10906125" cy="5122941"/>
          </a:xfrm>
          <a:prstGeom prst="rect">
            <a:avLst/>
          </a:prstGeom>
          <a:noFill/>
        </p:spPr>
        <p:txBody>
          <a:bodyPr wrap="square">
            <a:spAutoFit/>
          </a:bodyPr>
          <a:lstStyle/>
          <a:p>
            <a:pPr marL="342900" indent="-342900" algn="just">
              <a:lnSpc>
                <a:spcPct val="150000"/>
              </a:lnSpc>
              <a:buFont typeface="Wingdings" panose="05000000000000000000" pitchFamily="2" charset="2"/>
              <a:buChar char="v"/>
            </a:pPr>
            <a:r>
              <a:rPr lang="en-US" sz="2000" i="1" u="sng" dirty="0">
                <a:effectLst/>
                <a:latin typeface="Söhne"/>
                <a:ea typeface="Calibri" panose="020F0502020204030204" pitchFamily="34" charset="0"/>
              </a:rPr>
              <a:t>Ingredients-aware food recommender-system</a:t>
            </a:r>
            <a:r>
              <a:rPr lang="en-US" sz="2000" i="1" dirty="0">
                <a:effectLst/>
                <a:latin typeface="Söhne"/>
                <a:ea typeface="Calibri" panose="020F0502020204030204" pitchFamily="34" charset="0"/>
              </a:rPr>
              <a:t>: </a:t>
            </a:r>
            <a:r>
              <a:rPr lang="en-US" sz="2000" dirty="0">
                <a:effectLst/>
                <a:latin typeface="Söhne"/>
                <a:ea typeface="Calibri" panose="020F0502020204030204" pitchFamily="34" charset="0"/>
              </a:rPr>
              <a:t>Unlike traditional collaborative-based food recommender systems, our model integrates both collaborative filtering-based model (user-based phase) and content-based model (food-based phase). As a result, a set of foods that both suit the user's preferences and utilize his/her previous ratings are recommended.</a:t>
            </a:r>
            <a:endParaRPr lang="en-IN" sz="2000" dirty="0">
              <a:effectLst/>
              <a:latin typeface="Söhne"/>
              <a:ea typeface="Times New Roman" panose="02020603050405020304" pitchFamily="18" charset="0"/>
            </a:endParaRPr>
          </a:p>
          <a:p>
            <a:pPr marL="342900" indent="-342900" algn="just">
              <a:lnSpc>
                <a:spcPct val="150000"/>
              </a:lnSpc>
              <a:buFont typeface="Wingdings" panose="05000000000000000000" pitchFamily="2" charset="2"/>
              <a:buChar char="v"/>
            </a:pPr>
            <a:r>
              <a:rPr lang="en-US" sz="2000" i="1" u="sng" dirty="0">
                <a:effectLst/>
                <a:latin typeface="Söhne"/>
                <a:ea typeface="Calibri" panose="020F0502020204030204" pitchFamily="34" charset="0"/>
              </a:rPr>
              <a:t>Time-aware food recommender-system</a:t>
            </a:r>
            <a:r>
              <a:rPr lang="en-US" sz="2000" i="1" dirty="0">
                <a:effectLst/>
                <a:latin typeface="Söhne"/>
                <a:ea typeface="Calibri" panose="020F0502020204030204" pitchFamily="34" charset="0"/>
              </a:rPr>
              <a:t>: </a:t>
            </a:r>
            <a:r>
              <a:rPr lang="en-US" sz="2000" dirty="0">
                <a:effectLst/>
                <a:latin typeface="Söhne"/>
                <a:ea typeface="Calibri" panose="020F0502020204030204" pitchFamily="34" charset="0"/>
              </a:rPr>
              <a:t>A novel time-aware similarity measure that takes into account changes in food preferences or diet over time is developed in this paper. This makes the proposal suitable to handle cases where users change his/her rating / preferences over time.</a:t>
            </a:r>
          </a:p>
          <a:p>
            <a:pPr marL="342900" indent="-342900" algn="just">
              <a:lnSpc>
                <a:spcPct val="150000"/>
              </a:lnSpc>
              <a:buFont typeface="Wingdings" panose="05000000000000000000" pitchFamily="2" charset="2"/>
              <a:buChar char="v"/>
            </a:pPr>
            <a:r>
              <a:rPr lang="en-US" sz="2000" i="1" u="sng" dirty="0">
                <a:effectLst/>
                <a:latin typeface="Söhne"/>
                <a:ea typeface="Calibri" panose="020F0502020204030204" pitchFamily="34" charset="0"/>
              </a:rPr>
              <a:t>Trust-aware food recommender-system</a:t>
            </a:r>
            <a:r>
              <a:rPr lang="en-US" sz="2000" i="1" dirty="0">
                <a:effectLst/>
                <a:latin typeface="Söhne"/>
                <a:ea typeface="Calibri" panose="020F0502020204030204" pitchFamily="34" charset="0"/>
              </a:rPr>
              <a:t>: </a:t>
            </a:r>
            <a:r>
              <a:rPr lang="en-US" sz="2000" dirty="0">
                <a:effectLst/>
                <a:latin typeface="Söhne"/>
                <a:ea typeface="Calibri" panose="020F0502020204030204" pitchFamily="34" charset="0"/>
              </a:rPr>
              <a:t>A trust-aware food recommender-system is developed to overcome the cold start user and cold start foods problems of the traditional collaborative filtering-based food recommender-systems. Our proposed model builds a trust network of users based on trust (follower following)</a:t>
            </a:r>
            <a:r>
              <a:rPr lang="en-IN" sz="2000" dirty="0">
                <a:latin typeface="Söhne"/>
                <a:ea typeface="Calibri" panose="020F0502020204030204" pitchFamily="34" charset="0"/>
              </a:rPr>
              <a:t>  </a:t>
            </a:r>
            <a:r>
              <a:rPr lang="en-US" sz="2000" dirty="0">
                <a:effectLst/>
                <a:latin typeface="Söhne"/>
                <a:ea typeface="Calibri" panose="020F0502020204030204" pitchFamily="34" charset="0"/>
              </a:rPr>
              <a:t>statements to predict user ratings efficiently.</a:t>
            </a:r>
            <a:endParaRPr lang="en-IN" sz="2000" dirty="0">
              <a:effectLst/>
              <a:latin typeface="Söhne"/>
              <a:ea typeface="Times New Roman" panose="02020603050405020304" pitchFamily="18" charset="0"/>
            </a:endParaRPr>
          </a:p>
        </p:txBody>
      </p:sp>
    </p:spTree>
    <p:extLst>
      <p:ext uri="{BB962C8B-B14F-4D97-AF65-F5344CB8AC3E}">
        <p14:creationId xmlns:p14="http://schemas.microsoft.com/office/powerpoint/2010/main" val="24957919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84FB91-4228-8ECF-B9CE-3F703B91C251}"/>
              </a:ext>
            </a:extLst>
          </p:cNvPr>
          <p:cNvSpPr txBox="1"/>
          <p:nvPr/>
        </p:nvSpPr>
        <p:spPr>
          <a:xfrm>
            <a:off x="452437" y="768567"/>
            <a:ext cx="11287125" cy="5122941"/>
          </a:xfrm>
          <a:prstGeom prst="rect">
            <a:avLst/>
          </a:prstGeom>
          <a:noFill/>
        </p:spPr>
        <p:txBody>
          <a:bodyPr wrap="square">
            <a:spAutoFit/>
          </a:bodyPr>
          <a:lstStyle/>
          <a:p>
            <a:pPr marL="342900" indent="-342900" algn="just">
              <a:lnSpc>
                <a:spcPct val="150000"/>
              </a:lnSpc>
              <a:buFont typeface="Wingdings" panose="05000000000000000000" pitchFamily="2" charset="2"/>
              <a:buChar char="v"/>
            </a:pPr>
            <a:r>
              <a:rPr lang="en-US" sz="2000" dirty="0">
                <a:effectLst/>
                <a:latin typeface="Söhne"/>
                <a:ea typeface="Calibri" panose="020F0502020204030204" pitchFamily="34" charset="0"/>
              </a:rPr>
              <a:t>The trust network generation plays an important role in addressing the neighbor selection problem. Trust statements can be used to predict the rating of unseen items</a:t>
            </a:r>
            <a:r>
              <a:rPr lang="en-IN" sz="2000" dirty="0">
                <a:latin typeface="Söhne"/>
                <a:ea typeface="Calibri" panose="020F0502020204030204" pitchFamily="34" charset="0"/>
              </a:rPr>
              <a:t> </a:t>
            </a:r>
            <a:r>
              <a:rPr lang="en-US" sz="2000" dirty="0">
                <a:effectLst/>
                <a:latin typeface="Söhne"/>
                <a:ea typeface="Calibri" panose="020F0502020204030204" pitchFamily="34" charset="0"/>
              </a:rPr>
              <a:t>in food recommender-systems since there is a high correlation between users' trust and user ratings-based similarity measure. The user's trust network and the user ratings-based similarity are integrated in this study to address the data sparsity problem utilizing knowledge that is stored outside of the user's local neighborhood of similarity.</a:t>
            </a:r>
            <a:endParaRPr lang="en-IN" sz="2000" dirty="0">
              <a:effectLst/>
              <a:latin typeface="Söhne"/>
              <a:ea typeface="Times New Roman" panose="02020603050405020304" pitchFamily="18" charset="0"/>
            </a:endParaRPr>
          </a:p>
          <a:p>
            <a:pPr marL="342900" indent="-342900" algn="just">
              <a:lnSpc>
                <a:spcPct val="150000"/>
              </a:lnSpc>
              <a:buFont typeface="Wingdings" panose="05000000000000000000" pitchFamily="2" charset="2"/>
              <a:buChar char="v"/>
            </a:pPr>
            <a:r>
              <a:rPr lang="en-US" sz="2000" i="1" u="sng" dirty="0">
                <a:effectLst/>
                <a:latin typeface="Söhne"/>
                <a:ea typeface="Calibri" panose="020F0502020204030204" pitchFamily="34" charset="0"/>
              </a:rPr>
              <a:t>Community-aware food recommender-system</a:t>
            </a:r>
            <a:r>
              <a:rPr lang="en-US" sz="2000" i="1" dirty="0">
                <a:effectLst/>
                <a:latin typeface="Söhne"/>
                <a:ea typeface="Calibri" panose="020F0502020204030204" pitchFamily="34" charset="0"/>
              </a:rPr>
              <a:t>: </a:t>
            </a:r>
            <a:r>
              <a:rPr lang="en-US" sz="2000" dirty="0">
                <a:effectLst/>
                <a:latin typeface="Söhne"/>
                <a:ea typeface="Calibri" panose="020F0502020204030204" pitchFamily="34" charset="0"/>
              </a:rPr>
              <a:t>Contrary to previous works where users' communities are not considered in the food recommendation process, our model explicitly accounts for such aspects where the optimal number of users' clusters is determined automatically. Moreover, using a graphical like representation</a:t>
            </a:r>
            <a:endParaRPr lang="en-IN" sz="2000" dirty="0">
              <a:effectLst/>
              <a:latin typeface="Söhne"/>
              <a:ea typeface="Times New Roman" panose="02020603050405020304" pitchFamily="18" charset="0"/>
            </a:endParaRPr>
          </a:p>
          <a:p>
            <a:pPr marL="342900" indent="-342900" algn="just">
              <a:lnSpc>
                <a:spcPct val="150000"/>
              </a:lnSpc>
              <a:buFont typeface="Wingdings" panose="05000000000000000000" pitchFamily="2" charset="2"/>
              <a:buChar char="v"/>
            </a:pPr>
            <a:r>
              <a:rPr lang="en-US" sz="2000" dirty="0">
                <a:effectLst/>
                <a:latin typeface="Söhne"/>
                <a:ea typeface="Calibri" panose="020F0502020204030204" pitchFamily="34" charset="0"/>
              </a:rPr>
              <a:t>where edge weights are calculated according to user ratings-based similarity and trust network, the</a:t>
            </a:r>
          </a:p>
          <a:p>
            <a:pPr algn="just">
              <a:lnSpc>
                <a:spcPct val="150000"/>
              </a:lnSpc>
            </a:pPr>
            <a:r>
              <a:rPr lang="en-US" sz="2000" dirty="0">
                <a:latin typeface="Söhne"/>
                <a:ea typeface="Calibri" panose="020F0502020204030204" pitchFamily="34" charset="0"/>
              </a:rPr>
              <a:t>       </a:t>
            </a:r>
            <a:r>
              <a:rPr lang="en-US" sz="2000" dirty="0">
                <a:effectLst/>
                <a:latin typeface="Söhne"/>
                <a:ea typeface="Calibri" panose="020F0502020204030204" pitchFamily="34" charset="0"/>
              </a:rPr>
              <a:t>proposed method accommodates sparse datasets.</a:t>
            </a:r>
            <a:endParaRPr lang="en-IN" sz="2000" dirty="0">
              <a:effectLst/>
              <a:latin typeface="Söhne"/>
              <a:ea typeface="Times New Roman" panose="02020603050405020304" pitchFamily="18" charset="0"/>
            </a:endParaRPr>
          </a:p>
        </p:txBody>
      </p:sp>
    </p:spTree>
    <p:extLst>
      <p:ext uri="{BB962C8B-B14F-4D97-AF65-F5344CB8AC3E}">
        <p14:creationId xmlns:p14="http://schemas.microsoft.com/office/powerpoint/2010/main" val="4119556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9F4ACC-C0AE-B67A-47D7-106F4F2CA26E}"/>
              </a:ext>
            </a:extLst>
          </p:cNvPr>
          <p:cNvSpPr>
            <a:spLocks noGrp="1"/>
          </p:cNvSpPr>
          <p:nvPr>
            <p:ph type="title"/>
          </p:nvPr>
        </p:nvSpPr>
        <p:spPr>
          <a:xfrm>
            <a:off x="633942" y="713980"/>
            <a:ext cx="10131425" cy="928158"/>
          </a:xfrm>
        </p:spPr>
        <p:txBody>
          <a:bodyPr>
            <a:noAutofit/>
          </a:bodyPr>
          <a:lstStyle/>
          <a:p>
            <a:pPr algn="ctr"/>
            <a:r>
              <a:rPr lang="en-US" sz="4400" dirty="0">
                <a:latin typeface="Söhne"/>
              </a:rPr>
              <a:t>Existing system and proposed system</a:t>
            </a:r>
            <a:endParaRPr lang="en-IN" sz="4400" dirty="0">
              <a:latin typeface="Söhne"/>
            </a:endParaRPr>
          </a:p>
        </p:txBody>
      </p:sp>
      <p:sp>
        <p:nvSpPr>
          <p:cNvPr id="5" name="Text Placeholder 4">
            <a:extLst>
              <a:ext uri="{FF2B5EF4-FFF2-40B4-BE49-F238E27FC236}">
                <a16:creationId xmlns:a16="http://schemas.microsoft.com/office/drawing/2014/main" id="{5C7F9499-C20A-4059-A8BF-C6707500376B}"/>
              </a:ext>
            </a:extLst>
          </p:cNvPr>
          <p:cNvSpPr>
            <a:spLocks noGrp="1"/>
          </p:cNvSpPr>
          <p:nvPr>
            <p:ph type="body" idx="1"/>
          </p:nvPr>
        </p:nvSpPr>
        <p:spPr>
          <a:xfrm>
            <a:off x="617010" y="2019300"/>
            <a:ext cx="5097989" cy="813594"/>
          </a:xfrm>
        </p:spPr>
        <p:txBody>
          <a:bodyPr>
            <a:noAutofit/>
          </a:bodyPr>
          <a:lstStyle/>
          <a:p>
            <a:r>
              <a:rPr lang="en-US" dirty="0">
                <a:latin typeface="Söhne"/>
              </a:rPr>
              <a:t>DISADVANTAGES OF EXISTING SYSTEM:</a:t>
            </a:r>
            <a:endParaRPr lang="en-IN" dirty="0">
              <a:latin typeface="Söhne"/>
            </a:endParaRPr>
          </a:p>
        </p:txBody>
      </p:sp>
      <p:sp>
        <p:nvSpPr>
          <p:cNvPr id="6" name="Content Placeholder 5">
            <a:extLst>
              <a:ext uri="{FF2B5EF4-FFF2-40B4-BE49-F238E27FC236}">
                <a16:creationId xmlns:a16="http://schemas.microsoft.com/office/drawing/2014/main" id="{A7EA6254-5FA0-2C43-4620-5E7D842D417A}"/>
              </a:ext>
            </a:extLst>
          </p:cNvPr>
          <p:cNvSpPr>
            <a:spLocks noGrp="1"/>
          </p:cNvSpPr>
          <p:nvPr>
            <p:ph sz="half" idx="2"/>
          </p:nvPr>
        </p:nvSpPr>
        <p:spPr>
          <a:xfrm>
            <a:off x="617011" y="3019425"/>
            <a:ext cx="4996923" cy="3181349"/>
          </a:xfrm>
        </p:spPr>
        <p:txBody>
          <a:bodyPr/>
          <a:lstStyle/>
          <a:p>
            <a:r>
              <a:rPr lang="en-US" dirty="0">
                <a:effectLst/>
                <a:latin typeface="Söhne"/>
                <a:ea typeface="Calibri" panose="020F0502020204030204" pitchFamily="34" charset="0"/>
              </a:rPr>
              <a:t>Time factor in user rating is ignored.</a:t>
            </a:r>
          </a:p>
          <a:p>
            <a:r>
              <a:rPr lang="en-US" dirty="0">
                <a:latin typeface="Söhne"/>
                <a:ea typeface="Calibri" panose="020F0502020204030204" pitchFamily="34" charset="0"/>
              </a:rPr>
              <a:t>A</a:t>
            </a:r>
            <a:r>
              <a:rPr lang="en-US" dirty="0">
                <a:effectLst/>
                <a:latin typeface="Söhne"/>
                <a:ea typeface="Calibri" panose="020F0502020204030204" pitchFamily="34" charset="0"/>
              </a:rPr>
              <a:t>nalysis of user-user interaction is rather light.</a:t>
            </a:r>
          </a:p>
          <a:p>
            <a:r>
              <a:rPr lang="en-US" dirty="0">
                <a:effectLst/>
                <a:latin typeface="Söhne"/>
                <a:ea typeface="Calibri" panose="020F0502020204030204" pitchFamily="34" charset="0"/>
              </a:rPr>
              <a:t>Trust relationships among users</a:t>
            </a:r>
            <a:r>
              <a:rPr lang="en-US" dirty="0">
                <a:latin typeface="Söhne"/>
                <a:ea typeface="Calibri" panose="020F0502020204030204" pitchFamily="34" charset="0"/>
              </a:rPr>
              <a:t> are neglected.</a:t>
            </a:r>
            <a:endParaRPr lang="en-IN" dirty="0">
              <a:effectLst/>
              <a:latin typeface="Söhne"/>
              <a:ea typeface="Times New Roman" panose="02020603050405020304" pitchFamily="18" charset="0"/>
            </a:endParaRPr>
          </a:p>
          <a:p>
            <a:r>
              <a:rPr lang="en-US" dirty="0">
                <a:effectLst/>
                <a:latin typeface="Söhne"/>
                <a:ea typeface="Calibri" panose="020F0502020204030204" pitchFamily="34" charset="0"/>
              </a:rPr>
              <a:t>Only few works attempted to integrate user ratings and food content</a:t>
            </a:r>
            <a:r>
              <a:rPr lang="en-US" sz="1800" dirty="0">
                <a:effectLst/>
                <a:latin typeface="Times New Roman" panose="02020603050405020304" pitchFamily="18" charset="0"/>
                <a:ea typeface="Calibri" panose="020F0502020204030204" pitchFamily="34" charset="0"/>
              </a:rPr>
              <a:t>.</a:t>
            </a:r>
            <a:endParaRPr lang="en-IN" dirty="0"/>
          </a:p>
        </p:txBody>
      </p:sp>
      <p:sp>
        <p:nvSpPr>
          <p:cNvPr id="7" name="Text Placeholder 6">
            <a:extLst>
              <a:ext uri="{FF2B5EF4-FFF2-40B4-BE49-F238E27FC236}">
                <a16:creationId xmlns:a16="http://schemas.microsoft.com/office/drawing/2014/main" id="{919F911A-F571-F4B1-ABA3-6DA0E1E07EE7}"/>
              </a:ext>
            </a:extLst>
          </p:cNvPr>
          <p:cNvSpPr>
            <a:spLocks noGrp="1"/>
          </p:cNvSpPr>
          <p:nvPr>
            <p:ph type="body" sz="quarter" idx="3"/>
          </p:nvPr>
        </p:nvSpPr>
        <p:spPr>
          <a:xfrm>
            <a:off x="6296025" y="2133600"/>
            <a:ext cx="4722813" cy="699294"/>
          </a:xfrm>
        </p:spPr>
        <p:txBody>
          <a:bodyPr>
            <a:noAutofit/>
          </a:bodyPr>
          <a:lstStyle/>
          <a:p>
            <a:r>
              <a:rPr lang="en-US" dirty="0">
                <a:latin typeface="Söhne"/>
              </a:rPr>
              <a:t>ADVANTAGES OF PROPOSED SYSTEM:</a:t>
            </a:r>
          </a:p>
        </p:txBody>
      </p:sp>
      <p:sp>
        <p:nvSpPr>
          <p:cNvPr id="8" name="Content Placeholder 7">
            <a:extLst>
              <a:ext uri="{FF2B5EF4-FFF2-40B4-BE49-F238E27FC236}">
                <a16:creationId xmlns:a16="http://schemas.microsoft.com/office/drawing/2014/main" id="{C652AF03-64C2-3221-A61B-D4F512E5D5FD}"/>
              </a:ext>
            </a:extLst>
          </p:cNvPr>
          <p:cNvSpPr>
            <a:spLocks noGrp="1"/>
          </p:cNvSpPr>
          <p:nvPr>
            <p:ph sz="quarter" idx="4"/>
          </p:nvPr>
        </p:nvSpPr>
        <p:spPr>
          <a:xfrm>
            <a:off x="6296025" y="3019425"/>
            <a:ext cx="4995334" cy="3028949"/>
          </a:xfrm>
        </p:spPr>
        <p:txBody>
          <a:bodyPr/>
          <a:lstStyle/>
          <a:p>
            <a:r>
              <a:rPr lang="en-IN" dirty="0">
                <a:effectLst/>
                <a:latin typeface="Söhne"/>
                <a:ea typeface="Times New Roman" panose="02020603050405020304" pitchFamily="18" charset="0"/>
              </a:rPr>
              <a:t>Healthy Recommendation</a:t>
            </a:r>
          </a:p>
          <a:p>
            <a:r>
              <a:rPr lang="en-IN" dirty="0">
                <a:effectLst/>
                <a:latin typeface="Söhne"/>
                <a:ea typeface="Times New Roman" panose="02020603050405020304" pitchFamily="18" charset="0"/>
              </a:rPr>
              <a:t>Ingredients-Aware</a:t>
            </a:r>
          </a:p>
          <a:p>
            <a:r>
              <a:rPr lang="en-IN" dirty="0">
                <a:effectLst/>
                <a:latin typeface="Söhne"/>
                <a:ea typeface="Times New Roman" panose="02020603050405020304" pitchFamily="18" charset="0"/>
              </a:rPr>
              <a:t>Time-Aware</a:t>
            </a:r>
          </a:p>
          <a:p>
            <a:r>
              <a:rPr lang="en-IN" dirty="0">
                <a:effectLst/>
                <a:latin typeface="Söhne"/>
                <a:ea typeface="Times New Roman" panose="02020603050405020304" pitchFamily="18" charset="0"/>
              </a:rPr>
              <a:t>Food Similarity-Based Recommendation</a:t>
            </a:r>
          </a:p>
          <a:p>
            <a:pPr marL="0" indent="0">
              <a:buNone/>
            </a:pPr>
            <a:endParaRPr lang="en-IN" dirty="0"/>
          </a:p>
        </p:txBody>
      </p:sp>
    </p:spTree>
    <p:extLst>
      <p:ext uri="{BB962C8B-B14F-4D97-AF65-F5344CB8AC3E}">
        <p14:creationId xmlns:p14="http://schemas.microsoft.com/office/powerpoint/2010/main" val="378841608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482</TotalTime>
  <Words>1864</Words>
  <Application>Microsoft Office PowerPoint</Application>
  <PresentationFormat>Widescreen</PresentationFormat>
  <Paragraphs>115</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Bookman Old Style</vt:lpstr>
      <vt:lpstr>Courier New</vt:lpstr>
      <vt:lpstr>Rockwell</vt:lpstr>
      <vt:lpstr>Söhne</vt:lpstr>
      <vt:lpstr>Times New Roman</vt:lpstr>
      <vt:lpstr>Wingdings</vt:lpstr>
      <vt:lpstr>Damask</vt:lpstr>
      <vt:lpstr>A NOVEL TIME-AWARE  FOOD RECOMMENDER-SYSTEM BASED ON  DEEP LEARNING AND GRAPH CLUTERING</vt:lpstr>
      <vt:lpstr>CONTENTS</vt:lpstr>
      <vt:lpstr>ABSTRACT</vt:lpstr>
      <vt:lpstr>INTRODUCTION</vt:lpstr>
      <vt:lpstr>EXISTING SYSTEM</vt:lpstr>
      <vt:lpstr>PowerPoint Presentation</vt:lpstr>
      <vt:lpstr>PROPOSED SYSTEM</vt:lpstr>
      <vt:lpstr>PowerPoint Presentation</vt:lpstr>
      <vt:lpstr>Existing system and proposed system</vt:lpstr>
      <vt:lpstr>ALGORITHMS </vt:lpstr>
      <vt:lpstr>PowerPoint Presentation</vt:lpstr>
      <vt:lpstr>PowerPoint Presentation</vt:lpstr>
      <vt:lpstr>SYSTEM ARCHITECTURE</vt:lpstr>
      <vt:lpstr>MODULES</vt:lpstr>
      <vt:lpstr>PowerPoint Presentation</vt:lpstr>
      <vt:lpstr>RESULT SCREENS</vt:lpstr>
      <vt:lpstr>PowerPoint Presentation</vt:lpstr>
      <vt:lpstr>PowerPoint Presentation</vt:lpstr>
      <vt:lpstr>PROJECT REQUIREMENTS </vt:lpstr>
      <vt:lpstr>CONCLUSION </vt:lpstr>
      <vt:lpstr>FUTURE SCOPE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Novel Time-Aware Food Recommender-System  Based on Deep Learning and Graph Clustering</dc:title>
  <dc:creator>Nidhi</dc:creator>
  <cp:lastModifiedBy>A</cp:lastModifiedBy>
  <cp:revision>19</cp:revision>
  <dcterms:created xsi:type="dcterms:W3CDTF">2023-08-20T09:09:04Z</dcterms:created>
  <dcterms:modified xsi:type="dcterms:W3CDTF">2023-09-13T17:09:58Z</dcterms:modified>
</cp:coreProperties>
</file>

<file path=docProps/thumbnail.jpeg>
</file>